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96" r:id="rId3"/>
  </p:sldMasterIdLst>
  <p:notesMasterIdLst>
    <p:notesMasterId r:id="rId54"/>
  </p:notesMasterIdLst>
  <p:sldIdLst>
    <p:sldId id="256" r:id="rId4"/>
    <p:sldId id="257" r:id="rId5"/>
    <p:sldId id="323" r:id="rId6"/>
    <p:sldId id="258" r:id="rId7"/>
    <p:sldId id="329" r:id="rId8"/>
    <p:sldId id="260" r:id="rId9"/>
    <p:sldId id="276" r:id="rId10"/>
    <p:sldId id="273" r:id="rId11"/>
    <p:sldId id="274" r:id="rId12"/>
    <p:sldId id="275" r:id="rId13"/>
    <p:sldId id="325" r:id="rId14"/>
    <p:sldId id="261" r:id="rId15"/>
    <p:sldId id="357" r:id="rId16"/>
    <p:sldId id="326" r:id="rId17"/>
    <p:sldId id="278" r:id="rId18"/>
    <p:sldId id="328" r:id="rId19"/>
    <p:sldId id="358" r:id="rId20"/>
    <p:sldId id="354" r:id="rId21"/>
    <p:sldId id="341" r:id="rId22"/>
    <p:sldId id="337" r:id="rId23"/>
    <p:sldId id="266" r:id="rId24"/>
    <p:sldId id="362" r:id="rId25"/>
    <p:sldId id="352" r:id="rId26"/>
    <p:sldId id="353" r:id="rId27"/>
    <p:sldId id="291" r:id="rId28"/>
    <p:sldId id="292" r:id="rId29"/>
    <p:sldId id="343" r:id="rId30"/>
    <p:sldId id="348" r:id="rId31"/>
    <p:sldId id="366" r:id="rId32"/>
    <p:sldId id="360" r:id="rId33"/>
    <p:sldId id="346" r:id="rId34"/>
    <p:sldId id="368" r:id="rId35"/>
    <p:sldId id="369" r:id="rId36"/>
    <p:sldId id="267" r:id="rId37"/>
    <p:sldId id="268" r:id="rId38"/>
    <p:sldId id="372" r:id="rId39"/>
    <p:sldId id="365" r:id="rId40"/>
    <p:sldId id="371" r:id="rId41"/>
    <p:sldId id="269" r:id="rId42"/>
    <p:sldId id="287" r:id="rId43"/>
    <p:sldId id="314" r:id="rId44"/>
    <p:sldId id="303" r:id="rId45"/>
    <p:sldId id="304" r:id="rId46"/>
    <p:sldId id="305" r:id="rId47"/>
    <p:sldId id="306" r:id="rId48"/>
    <p:sldId id="307" r:id="rId49"/>
    <p:sldId id="309" r:id="rId50"/>
    <p:sldId id="310" r:id="rId51"/>
    <p:sldId id="331" r:id="rId52"/>
    <p:sldId id="332" r:id="rId53"/>
  </p:sldIdLst>
  <p:sldSz cx="12192000" cy="6858000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51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9818"/>
    <a:srgbClr val="FC9924"/>
    <a:srgbClr val="D6E4BD"/>
    <a:srgbClr val="FFFFFF"/>
    <a:srgbClr val="009900"/>
    <a:srgbClr val="67CA4D"/>
    <a:srgbClr val="33CD32"/>
    <a:srgbClr val="FC9925"/>
    <a:srgbClr val="FCF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3626BE-BBFE-368D-6035-FC1243FEA01E}" v="393" dt="2024-05-04T17:25:14.213"/>
    <p1510:client id="{0D2295CB-7AC9-8366-FBB5-CFCA3BE3B108}" v="201" dt="2024-05-04T22:10:09.456"/>
    <p1510:client id="{1DBCB9F4-35D1-4DB3-1025-4D48C37A4B44}" v="1520" dt="2024-05-04T14:35:59.075"/>
    <p1510:client id="{2351E88D-724F-2428-0313-75F386E2A76F}" v="87" dt="2024-05-04T15:20:21.080"/>
    <p1510:client id="{26AB5821-31CC-9AAA-2B3B-FCDEFC6E416B}" v="2585" dt="2024-05-04T22:54:15.858"/>
    <p1510:client id="{3319D8CA-C5A8-E6F5-64A5-2A35DCA27778}" v="342" dt="2024-05-04T23:05:41.522"/>
    <p1510:client id="{448303C1-0876-1A56-A012-92EE44F62DC4}" v="815" dt="2024-05-04T12:21:17.561"/>
    <p1510:client id="{4CBDED82-A6E6-CBE1-0D73-61E26A1133EF}" v="1092" dt="2024-05-05T06:24:34.672"/>
    <p1510:client id="{51D6EB1F-2CBA-6B60-5F2E-21B1AB02B869}" v="14" dt="2024-05-04T20:58:42.090"/>
    <p1510:client id="{5A26DD86-1B2E-4E66-99E0-F2EDFB231F59}" v="576" dt="2024-05-05T06:14:15.890"/>
    <p1510:client id="{5B12CB30-7655-2277-F041-443CAB7CABCD}" v="376" dt="2024-05-04T16:06:09.233"/>
    <p1510:client id="{5C535A00-B756-4006-B96F-349CC202B4DC}" v="150" dt="2024-05-04T16:37:59.338"/>
    <p1510:client id="{7647EA79-9129-D8C7-57EB-490C0E71A57B}" v="396" dt="2024-05-04T11:57:47.797"/>
    <p1510:client id="{76B91050-FC4B-C039-C3A9-D19A3A4245C8}" v="19" dt="2024-05-04T17:39:43.838"/>
    <p1510:client id="{7DC63369-B325-6DF7-A5E2-F33171AF36CB}" v="17" dt="2024-05-04T15:17:25.332"/>
    <p1510:client id="{7FF20277-3852-BC3B-F8C1-6B107881117D}" v="3166" dt="2024-05-04T22:24:30.921"/>
    <p1510:client id="{81E4BF8C-C784-3CDD-1E4B-E0D4ECEF62DA}" v="6585" dt="2024-05-05T06:30:09.416"/>
    <p1510:client id="{8E25749B-134B-2E43-3EF3-05E7DA192488}" v="29" dt="2024-05-05T06:57:51.699"/>
    <p1510:client id="{8EB0F431-0C01-A307-96CD-BDC2C14402EE}" v="37" dt="2024-05-04T15:38:07.565"/>
    <p1510:client id="{ACAFD06D-A488-B196-74F8-35A78DD4291C}" v="37" dt="2024-05-04T11:22:24.649"/>
    <p1510:client id="{B18D915F-064C-481B-B3E6-1C9F4BFC2CD1}" v="167" dt="2024-05-04T15:29:42.580"/>
    <p1510:client id="{B32A1557-5F6D-EC78-05C7-56983AF640FC}" v="2513" dt="2024-05-04T12:46:55.632"/>
    <p1510:client id="{C8DA83FC-95E1-3D56-DAA9-A2E5168CAFD4}" v="84" dt="2024-05-04T11:35:07.934"/>
    <p1510:client id="{CA076070-6779-1F5D-4795-1F65D05F9F7E}" v="1820" dt="2024-05-04T21:08:53.718"/>
    <p1510:client id="{CFD400A3-02F5-72C3-D2D1-E4C2A02562B3}" v="87" dt="2024-05-04T15:32:08.532"/>
    <p1510:client id="{D0855B2A-4921-0250-0290-B7A59B9C2B2B}" v="276" dt="2024-05-04T15:55:49.993"/>
    <p1510:client id="{D1B569EA-0FC5-6E93-F6EB-2A82B4DDEB5A}" v="2690" dt="2024-05-04T20:40:12.322"/>
    <p1510:client id="{DE7157E6-EC5E-E5C3-086F-A77934738889}" v="95" dt="2024-05-05T06:37:16.683"/>
    <p1510:client id="{E0FB8880-BB41-3E1E-8DAD-56B2566322BB}" v="14" dt="2024-05-05T06:31:42.208"/>
    <p1510:client id="{EDD9C87C-200E-1237-D98D-BA1D349E4048}" v="64" dt="2024-05-04T12:51:57.940"/>
    <p1510:client id="{F425EAEC-D6FB-F8D2-F2B7-6AC84DE25774}" v="755" dt="2024-05-04T14:35:13.5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51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71B10-0E06-4F45-A989-918557D59496}" type="datetimeFigureOut">
              <a:t>5/4/2024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2FB28-2B5D-4498-8003-BC5D715C289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67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cccc2e7f7c_1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cccc2e7f7c_1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20f276fb9_0_51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2d20f276fb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20f276fb9_0_51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d20f276fb9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cccc2e7f7c_0_3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g2cccc2e7f7c_0_3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20f276fb9_0_50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d20f276fb9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cccc2e7f7c_1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g2cccc2e7f7c_1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cccc2e7f7c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2cccc2e7f7c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cccc2e7f7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5" name="Google Shape;575;g2cccc2e7f7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cccc2e7f7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5" name="Google Shape;575;g2cccc2e7f7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162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cccc2e7f7c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2cccc2e7f7c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018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20f276fb9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2d20f276fb9_0_48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00" tIns="97000" rIns="97000" bIns="97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20f276fb9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2d20f276fb9_0_48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00" tIns="97000" rIns="97000" bIns="97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365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20f276fb9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2d20f276fb9_0_48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00" tIns="97000" rIns="97000" bIns="97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497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facebook.com/SlidesManiaSM/" TargetMode="External"/><Relationship Id="rId7" Type="http://schemas.openxmlformats.org/officeDocument/2006/relationships/hyperlink" Target="https://www.pinterest.com/slidesmania/" TargetMode="External"/><Relationship Id="rId2" Type="http://schemas.openxmlformats.org/officeDocument/2006/relationships/hyperlink" Target="https://slidesmania.com/questions-powerpoint-google-slides/can-i-use-these-templates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hyperlink" Target="https://twitter.com/SlidesManiaSM/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s://www.instagram.com/slidesmania/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33" b="1" i="0">
                <a:solidFill>
                  <a:srgbClr val="0099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9"/>
          <p:cNvSpPr/>
          <p:nvPr/>
        </p:nvSpPr>
        <p:spPr>
          <a:xfrm>
            <a:off x="-133" y="0"/>
            <a:ext cx="12192000" cy="55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9"/>
          <p:cNvSpPr txBox="1">
            <a:spLocks noGrp="1"/>
          </p:cNvSpPr>
          <p:nvPr>
            <p:ph type="ctrTitle"/>
          </p:nvPr>
        </p:nvSpPr>
        <p:spPr>
          <a:xfrm>
            <a:off x="2749600" y="1718900"/>
            <a:ext cx="6692800" cy="2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subTitle" idx="1"/>
          </p:nvPr>
        </p:nvSpPr>
        <p:spPr>
          <a:xfrm>
            <a:off x="4066800" y="4823600"/>
            <a:ext cx="4058400" cy="9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4" name="Google Shape;14;p29"/>
          <p:cNvSpPr txBox="1"/>
          <p:nvPr/>
        </p:nvSpPr>
        <p:spPr>
          <a:xfrm>
            <a:off x="459067" y="6338245"/>
            <a:ext cx="11304800" cy="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333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title"/>
          </p:nvPr>
        </p:nvSpPr>
        <p:spPr>
          <a:xfrm>
            <a:off x="1582651" y="2542251"/>
            <a:ext cx="5258000" cy="1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title" idx="2"/>
          </p:nvPr>
        </p:nvSpPr>
        <p:spPr>
          <a:xfrm>
            <a:off x="7642551" y="2542251"/>
            <a:ext cx="2966800" cy="1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endParaRPr/>
          </a:p>
        </p:txBody>
      </p:sp>
      <p:sp>
        <p:nvSpPr>
          <p:cNvPr id="18" name="Google Shape;18;p30"/>
          <p:cNvSpPr txBox="1"/>
          <p:nvPr/>
        </p:nvSpPr>
        <p:spPr>
          <a:xfrm>
            <a:off x="459067" y="6338245"/>
            <a:ext cx="11304800" cy="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333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" name="Google Shape;19;p30"/>
          <p:cNvSpPr/>
          <p:nvPr/>
        </p:nvSpPr>
        <p:spPr>
          <a:xfrm>
            <a:off x="15433" y="0"/>
            <a:ext cx="4064800" cy="55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0"/>
          <p:cNvSpPr/>
          <p:nvPr/>
        </p:nvSpPr>
        <p:spPr>
          <a:xfrm>
            <a:off x="4079067" y="0"/>
            <a:ext cx="8112800" cy="55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1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body" idx="1"/>
          </p:nvPr>
        </p:nvSpPr>
        <p:spPr>
          <a:xfrm>
            <a:off x="960000" y="2412933"/>
            <a:ext cx="10272000" cy="3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1"/>
          <p:cNvSpPr txBox="1"/>
          <p:nvPr/>
        </p:nvSpPr>
        <p:spPr>
          <a:xfrm>
            <a:off x="459067" y="6338245"/>
            <a:ext cx="11304800" cy="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333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2"/>
          <p:cNvGrpSpPr/>
          <p:nvPr/>
        </p:nvGrpSpPr>
        <p:grpSpPr>
          <a:xfrm>
            <a:off x="528667" y="227233"/>
            <a:ext cx="11146835" cy="5864596"/>
            <a:chOff x="1054783" y="1029605"/>
            <a:chExt cx="7587010" cy="3902100"/>
          </a:xfrm>
        </p:grpSpPr>
        <p:sp>
          <p:nvSpPr>
            <p:cNvPr id="27" name="Google Shape;27;p32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2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32"/>
          <p:cNvSpPr txBox="1">
            <a:spLocks noGrp="1"/>
          </p:cNvSpPr>
          <p:nvPr>
            <p:ph type="subTitle" idx="1"/>
          </p:nvPr>
        </p:nvSpPr>
        <p:spPr>
          <a:xfrm>
            <a:off x="1076833" y="3700933"/>
            <a:ext cx="4554400" cy="1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subTitle" idx="2"/>
          </p:nvPr>
        </p:nvSpPr>
        <p:spPr>
          <a:xfrm>
            <a:off x="6562696" y="3700933"/>
            <a:ext cx="4554400" cy="1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subTitle" idx="3"/>
          </p:nvPr>
        </p:nvSpPr>
        <p:spPr>
          <a:xfrm>
            <a:off x="1076840" y="3204467"/>
            <a:ext cx="4554400" cy="5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933">
                <a:latin typeface="Quantico"/>
                <a:ea typeface="Quantico"/>
                <a:cs typeface="Quantico"/>
                <a:sym typeface="Quantic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933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933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933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933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933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933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933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933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subTitle" idx="4"/>
          </p:nvPr>
        </p:nvSpPr>
        <p:spPr>
          <a:xfrm>
            <a:off x="6562696" y="3204467"/>
            <a:ext cx="4554400" cy="5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933">
                <a:latin typeface="Quantico"/>
                <a:ea typeface="Quantico"/>
                <a:cs typeface="Quantico"/>
                <a:sym typeface="Quantic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933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933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933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933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933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933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933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933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title"/>
          </p:nvPr>
        </p:nvSpPr>
        <p:spPr>
          <a:xfrm>
            <a:off x="959984" y="612171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2"/>
          <p:cNvSpPr txBox="1"/>
          <p:nvPr/>
        </p:nvSpPr>
        <p:spPr>
          <a:xfrm>
            <a:off x="459067" y="6338245"/>
            <a:ext cx="11304800" cy="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333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33"/>
          <p:cNvGrpSpPr/>
          <p:nvPr/>
        </p:nvGrpSpPr>
        <p:grpSpPr>
          <a:xfrm>
            <a:off x="528667" y="227233"/>
            <a:ext cx="11146835" cy="5864596"/>
            <a:chOff x="1054783" y="1029605"/>
            <a:chExt cx="7587010" cy="3902100"/>
          </a:xfrm>
        </p:grpSpPr>
        <p:sp>
          <p:nvSpPr>
            <p:cNvPr id="37" name="Google Shape;37;p33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3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33"/>
          <p:cNvSpPr txBox="1">
            <a:spLocks noGrp="1"/>
          </p:cNvSpPr>
          <p:nvPr>
            <p:ph type="title"/>
          </p:nvPr>
        </p:nvSpPr>
        <p:spPr>
          <a:xfrm>
            <a:off x="960000" y="634000"/>
            <a:ext cx="10272000" cy="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2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body" idx="1"/>
          </p:nvPr>
        </p:nvSpPr>
        <p:spPr>
          <a:xfrm>
            <a:off x="960000" y="1659033"/>
            <a:ext cx="4923200" cy="3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  <a:defRPr/>
            </a:lvl1pPr>
            <a:lvl2pPr marL="1219170" lvl="1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marL="1828754" lvl="2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marL="2438339" lvl="3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marL="3047924" lvl="4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marL="3657509" lvl="5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marL="4267093" lvl="6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marL="4876678" lvl="7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marL="5486263" lvl="8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/>
          <p:nvPr/>
        </p:nvSpPr>
        <p:spPr>
          <a:xfrm>
            <a:off x="459067" y="6338245"/>
            <a:ext cx="11304800" cy="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333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34"/>
          <p:cNvGrpSpPr/>
          <p:nvPr/>
        </p:nvGrpSpPr>
        <p:grpSpPr>
          <a:xfrm>
            <a:off x="528667" y="227233"/>
            <a:ext cx="11146835" cy="5864596"/>
            <a:chOff x="1054783" y="1029605"/>
            <a:chExt cx="7587010" cy="3902100"/>
          </a:xfrm>
        </p:grpSpPr>
        <p:sp>
          <p:nvSpPr>
            <p:cNvPr id="44" name="Google Shape;44;p34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4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34"/>
          <p:cNvSpPr txBox="1"/>
          <p:nvPr/>
        </p:nvSpPr>
        <p:spPr>
          <a:xfrm>
            <a:off x="459067" y="6338245"/>
            <a:ext cx="11304800" cy="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333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" name="Google Shape;47;p34"/>
          <p:cNvSpPr txBox="1">
            <a:spLocks noGrp="1"/>
          </p:cNvSpPr>
          <p:nvPr>
            <p:ph type="title"/>
          </p:nvPr>
        </p:nvSpPr>
        <p:spPr>
          <a:xfrm>
            <a:off x="3735600" y="2557405"/>
            <a:ext cx="7496400" cy="3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35"/>
          <p:cNvGrpSpPr/>
          <p:nvPr/>
        </p:nvGrpSpPr>
        <p:grpSpPr>
          <a:xfrm>
            <a:off x="528667" y="227233"/>
            <a:ext cx="11146835" cy="5864596"/>
            <a:chOff x="1054783" y="1029605"/>
            <a:chExt cx="7587010" cy="3902100"/>
          </a:xfrm>
        </p:grpSpPr>
        <p:sp>
          <p:nvSpPr>
            <p:cNvPr id="50" name="Google Shape;50;p35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5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5"/>
          <p:cNvSpPr txBox="1"/>
          <p:nvPr/>
        </p:nvSpPr>
        <p:spPr>
          <a:xfrm>
            <a:off x="459067" y="6338245"/>
            <a:ext cx="11304800" cy="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333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 rot="515">
            <a:off x="3209200" y="2164085"/>
            <a:ext cx="8008800" cy="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subTitle" idx="1"/>
          </p:nvPr>
        </p:nvSpPr>
        <p:spPr>
          <a:xfrm>
            <a:off x="4877600" y="3070728"/>
            <a:ext cx="6340400" cy="19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6"/>
          <p:cNvGrpSpPr/>
          <p:nvPr/>
        </p:nvGrpSpPr>
        <p:grpSpPr>
          <a:xfrm>
            <a:off x="528667" y="227233"/>
            <a:ext cx="11146835" cy="5864596"/>
            <a:chOff x="1054783" y="1029605"/>
            <a:chExt cx="7587010" cy="3902100"/>
          </a:xfrm>
        </p:grpSpPr>
        <p:sp>
          <p:nvSpPr>
            <p:cNvPr id="57" name="Google Shape;57;p36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6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6"/>
          <p:cNvSpPr txBox="1"/>
          <p:nvPr/>
        </p:nvSpPr>
        <p:spPr>
          <a:xfrm>
            <a:off x="459067" y="6338245"/>
            <a:ext cx="11304800" cy="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333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0" name="Google Shape;60;p36"/>
          <p:cNvSpPr txBox="1">
            <a:spLocks noGrp="1"/>
          </p:cNvSpPr>
          <p:nvPr>
            <p:ph type="title"/>
          </p:nvPr>
        </p:nvSpPr>
        <p:spPr>
          <a:xfrm>
            <a:off x="960000" y="2978500"/>
            <a:ext cx="10272000" cy="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33" b="1" i="0">
                <a:solidFill>
                  <a:srgbClr val="0099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7"/>
          <p:cNvSpPr txBox="1">
            <a:spLocks noGrp="1"/>
          </p:cNvSpPr>
          <p:nvPr>
            <p:ph type="title" hasCustomPrompt="1"/>
          </p:nvPr>
        </p:nvSpPr>
        <p:spPr>
          <a:xfrm>
            <a:off x="4040333" y="1722033"/>
            <a:ext cx="6282000" cy="1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63" name="Google Shape;63;p37"/>
          <p:cNvSpPr txBox="1">
            <a:spLocks noGrp="1"/>
          </p:cNvSpPr>
          <p:nvPr>
            <p:ph type="subTitle" idx="1"/>
          </p:nvPr>
        </p:nvSpPr>
        <p:spPr>
          <a:xfrm>
            <a:off x="5564367" y="4775800"/>
            <a:ext cx="4226400" cy="9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endParaRPr/>
          </a:p>
        </p:txBody>
      </p:sp>
      <p:sp>
        <p:nvSpPr>
          <p:cNvPr id="64" name="Google Shape;64;p37"/>
          <p:cNvSpPr txBox="1"/>
          <p:nvPr/>
        </p:nvSpPr>
        <p:spPr>
          <a:xfrm>
            <a:off x="459067" y="6338245"/>
            <a:ext cx="11304800" cy="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333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" name="Google Shape;65;p37"/>
          <p:cNvSpPr/>
          <p:nvPr/>
        </p:nvSpPr>
        <p:spPr>
          <a:xfrm>
            <a:off x="15433" y="0"/>
            <a:ext cx="4064800" cy="55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7"/>
          <p:cNvSpPr/>
          <p:nvPr/>
        </p:nvSpPr>
        <p:spPr>
          <a:xfrm>
            <a:off x="4079067" y="0"/>
            <a:ext cx="8112800" cy="55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/>
          <p:nvPr/>
        </p:nvSpPr>
        <p:spPr>
          <a:xfrm>
            <a:off x="7983067" y="1"/>
            <a:ext cx="4209016" cy="4511537"/>
          </a:xfrm>
          <a:custGeom>
            <a:avLst/>
            <a:gdLst/>
            <a:ahLst/>
            <a:cxnLst/>
            <a:rect l="l" t="t" r="r" b="b"/>
            <a:pathLst>
              <a:path w="113420" h="121572" extrusionOk="0">
                <a:moveTo>
                  <a:pt x="0" y="0"/>
                </a:moveTo>
                <a:cubicBezTo>
                  <a:pt x="5866" y="2779"/>
                  <a:pt x="13332" y="6764"/>
                  <a:pt x="14511" y="14384"/>
                </a:cubicBezTo>
                <a:cubicBezTo>
                  <a:pt x="18132" y="37918"/>
                  <a:pt x="24980" y="46816"/>
                  <a:pt x="47532" y="46816"/>
                </a:cubicBezTo>
                <a:cubicBezTo>
                  <a:pt x="70084" y="46816"/>
                  <a:pt x="79753" y="53453"/>
                  <a:pt x="78939" y="70265"/>
                </a:cubicBezTo>
                <a:cubicBezTo>
                  <a:pt x="78139" y="87091"/>
                  <a:pt x="88299" y="114962"/>
                  <a:pt x="113419" y="121572"/>
                </a:cubicBezTo>
                <a:lnTo>
                  <a:pt x="113419" y="0"/>
                </a:lnTo>
                <a:close/>
              </a:path>
            </a:pathLst>
          </a:custGeom>
          <a:solidFill>
            <a:srgbClr val="E2A91F">
              <a:alpha val="2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9"/>
          <p:cNvSpPr/>
          <p:nvPr/>
        </p:nvSpPr>
        <p:spPr>
          <a:xfrm>
            <a:off x="8734" y="2354067"/>
            <a:ext cx="5226725" cy="4741167"/>
          </a:xfrm>
          <a:custGeom>
            <a:avLst/>
            <a:gdLst/>
            <a:ahLst/>
            <a:cxnLst/>
            <a:rect l="l" t="t" r="r" b="b"/>
            <a:pathLst>
              <a:path w="113419" h="121558" extrusionOk="0">
                <a:moveTo>
                  <a:pt x="0" y="0"/>
                </a:moveTo>
                <a:lnTo>
                  <a:pt x="0" y="121558"/>
                </a:lnTo>
                <a:lnTo>
                  <a:pt x="113419" y="121558"/>
                </a:lnTo>
                <a:cubicBezTo>
                  <a:pt x="107553" y="118779"/>
                  <a:pt x="100087" y="114794"/>
                  <a:pt x="98922" y="107188"/>
                </a:cubicBezTo>
                <a:cubicBezTo>
                  <a:pt x="95287" y="83654"/>
                  <a:pt x="88453" y="74742"/>
                  <a:pt x="65901" y="74742"/>
                </a:cubicBezTo>
                <a:cubicBezTo>
                  <a:pt x="43335" y="74742"/>
                  <a:pt x="33680" y="68105"/>
                  <a:pt x="34480" y="51292"/>
                </a:cubicBezTo>
                <a:cubicBezTo>
                  <a:pt x="35280" y="34466"/>
                  <a:pt x="25120" y="6596"/>
                  <a:pt x="0" y="0"/>
                </a:cubicBezTo>
                <a:close/>
              </a:path>
            </a:pathLst>
          </a:custGeom>
          <a:solidFill>
            <a:srgbClr val="E2A91F">
              <a:alpha val="2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39"/>
          <p:cNvGrpSpPr/>
          <p:nvPr/>
        </p:nvGrpSpPr>
        <p:grpSpPr>
          <a:xfrm>
            <a:off x="3574824" y="6225557"/>
            <a:ext cx="1104115" cy="1831783"/>
            <a:chOff x="594925" y="3775150"/>
            <a:chExt cx="671875" cy="1114675"/>
          </a:xfrm>
        </p:grpSpPr>
        <p:sp>
          <p:nvSpPr>
            <p:cNvPr id="72" name="Google Shape;72;p39"/>
            <p:cNvSpPr/>
            <p:nvPr/>
          </p:nvSpPr>
          <p:spPr>
            <a:xfrm>
              <a:off x="997325" y="4068075"/>
              <a:ext cx="148400" cy="821750"/>
            </a:xfrm>
            <a:custGeom>
              <a:avLst/>
              <a:gdLst/>
              <a:ahLst/>
              <a:cxnLst/>
              <a:rect l="l" t="t" r="r" b="b"/>
              <a:pathLst>
                <a:path w="5936" h="32870" extrusionOk="0">
                  <a:moveTo>
                    <a:pt x="872" y="0"/>
                  </a:moveTo>
                  <a:cubicBezTo>
                    <a:pt x="783" y="0"/>
                    <a:pt x="700" y="53"/>
                    <a:pt x="688" y="174"/>
                  </a:cubicBezTo>
                  <a:cubicBezTo>
                    <a:pt x="0" y="8763"/>
                    <a:pt x="772" y="17379"/>
                    <a:pt x="2962" y="25715"/>
                  </a:cubicBezTo>
                  <a:cubicBezTo>
                    <a:pt x="3565" y="28045"/>
                    <a:pt x="4267" y="30374"/>
                    <a:pt x="5137" y="32634"/>
                  </a:cubicBezTo>
                  <a:cubicBezTo>
                    <a:pt x="5199" y="32799"/>
                    <a:pt x="5332" y="32869"/>
                    <a:pt x="5467" y="32869"/>
                  </a:cubicBezTo>
                  <a:cubicBezTo>
                    <a:pt x="5698" y="32869"/>
                    <a:pt x="5936" y="32664"/>
                    <a:pt x="5838" y="32381"/>
                  </a:cubicBezTo>
                  <a:cubicBezTo>
                    <a:pt x="4435" y="28353"/>
                    <a:pt x="3228" y="24284"/>
                    <a:pt x="2428" y="20074"/>
                  </a:cubicBezTo>
                  <a:cubicBezTo>
                    <a:pt x="1628" y="15906"/>
                    <a:pt x="1179" y="11682"/>
                    <a:pt x="1039" y="7430"/>
                  </a:cubicBezTo>
                  <a:cubicBezTo>
                    <a:pt x="955" y="5044"/>
                    <a:pt x="969" y="2630"/>
                    <a:pt x="1109" y="244"/>
                  </a:cubicBezTo>
                  <a:cubicBezTo>
                    <a:pt x="1117" y="93"/>
                    <a:pt x="989" y="0"/>
                    <a:pt x="8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9"/>
            <p:cNvSpPr/>
            <p:nvPr/>
          </p:nvSpPr>
          <p:spPr>
            <a:xfrm>
              <a:off x="855225" y="3775150"/>
              <a:ext cx="411575" cy="312025"/>
            </a:xfrm>
            <a:custGeom>
              <a:avLst/>
              <a:gdLst/>
              <a:ahLst/>
              <a:cxnLst/>
              <a:rect l="l" t="t" r="r" b="b"/>
              <a:pathLst>
                <a:path w="16463" h="12481" extrusionOk="0">
                  <a:moveTo>
                    <a:pt x="10482" y="1"/>
                  </a:moveTo>
                  <a:cubicBezTo>
                    <a:pt x="8888" y="1"/>
                    <a:pt x="7551" y="6685"/>
                    <a:pt x="7551" y="6685"/>
                  </a:cubicBezTo>
                  <a:cubicBezTo>
                    <a:pt x="7551" y="6685"/>
                    <a:pt x="7791" y="836"/>
                    <a:pt x="6227" y="836"/>
                  </a:cubicBezTo>
                  <a:cubicBezTo>
                    <a:pt x="6188" y="836"/>
                    <a:pt x="6147" y="839"/>
                    <a:pt x="6105" y="847"/>
                  </a:cubicBezTo>
                  <a:cubicBezTo>
                    <a:pt x="4393" y="1156"/>
                    <a:pt x="5530" y="6769"/>
                    <a:pt x="5530" y="6769"/>
                  </a:cubicBezTo>
                  <a:cubicBezTo>
                    <a:pt x="5530" y="6769"/>
                    <a:pt x="3667" y="2669"/>
                    <a:pt x="2167" y="2669"/>
                  </a:cubicBezTo>
                  <a:cubicBezTo>
                    <a:pt x="1950" y="2669"/>
                    <a:pt x="1740" y="2755"/>
                    <a:pt x="1545" y="2952"/>
                  </a:cubicBezTo>
                  <a:cubicBezTo>
                    <a:pt x="1" y="4496"/>
                    <a:pt x="5348" y="10825"/>
                    <a:pt x="5460" y="10951"/>
                  </a:cubicBezTo>
                  <a:lnTo>
                    <a:pt x="9263" y="12481"/>
                  </a:lnTo>
                  <a:cubicBezTo>
                    <a:pt x="9263" y="12481"/>
                    <a:pt x="16182" y="8804"/>
                    <a:pt x="16406" y="7176"/>
                  </a:cubicBezTo>
                  <a:cubicBezTo>
                    <a:pt x="16463" y="6766"/>
                    <a:pt x="16195" y="6612"/>
                    <a:pt x="15764" y="6612"/>
                  </a:cubicBezTo>
                  <a:cubicBezTo>
                    <a:pt x="14484" y="6612"/>
                    <a:pt x="11761" y="7962"/>
                    <a:pt x="11761" y="7962"/>
                  </a:cubicBezTo>
                  <a:cubicBezTo>
                    <a:pt x="11761" y="7962"/>
                    <a:pt x="16013" y="4313"/>
                    <a:pt x="14736" y="3191"/>
                  </a:cubicBezTo>
                  <a:cubicBezTo>
                    <a:pt x="14607" y="3077"/>
                    <a:pt x="14454" y="3026"/>
                    <a:pt x="14283" y="3026"/>
                  </a:cubicBezTo>
                  <a:cubicBezTo>
                    <a:pt x="12757" y="3026"/>
                    <a:pt x="9788" y="7079"/>
                    <a:pt x="9712" y="7218"/>
                  </a:cubicBezTo>
                  <a:cubicBezTo>
                    <a:pt x="9711" y="7220"/>
                    <a:pt x="9711" y="7221"/>
                    <a:pt x="9711" y="7221"/>
                  </a:cubicBezTo>
                  <a:cubicBezTo>
                    <a:pt x="9700" y="7221"/>
                    <a:pt x="12276" y="449"/>
                    <a:pt x="10624" y="19"/>
                  </a:cubicBezTo>
                  <a:cubicBezTo>
                    <a:pt x="10577" y="7"/>
                    <a:pt x="10529" y="1"/>
                    <a:pt x="104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9"/>
            <p:cNvSpPr/>
            <p:nvPr/>
          </p:nvSpPr>
          <p:spPr>
            <a:xfrm>
              <a:off x="969600" y="4021725"/>
              <a:ext cx="139325" cy="121950"/>
            </a:xfrm>
            <a:custGeom>
              <a:avLst/>
              <a:gdLst/>
              <a:ahLst/>
              <a:cxnLst/>
              <a:rect l="l" t="t" r="r" b="b"/>
              <a:pathLst>
                <a:path w="5573" h="4878" extrusionOk="0">
                  <a:moveTo>
                    <a:pt x="893" y="1"/>
                  </a:moveTo>
                  <a:cubicBezTo>
                    <a:pt x="568" y="1"/>
                    <a:pt x="265" y="58"/>
                    <a:pt x="1" y="190"/>
                  </a:cubicBezTo>
                  <a:cubicBezTo>
                    <a:pt x="1" y="190"/>
                    <a:pt x="1" y="3600"/>
                    <a:pt x="1404" y="4681"/>
                  </a:cubicBezTo>
                  <a:cubicBezTo>
                    <a:pt x="1580" y="4818"/>
                    <a:pt x="1779" y="4878"/>
                    <a:pt x="1991" y="4878"/>
                  </a:cubicBezTo>
                  <a:cubicBezTo>
                    <a:pt x="3454" y="4878"/>
                    <a:pt x="5572" y="2042"/>
                    <a:pt x="5572" y="2042"/>
                  </a:cubicBezTo>
                  <a:cubicBezTo>
                    <a:pt x="5572" y="2042"/>
                    <a:pt x="2840" y="1"/>
                    <a:pt x="8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9"/>
            <p:cNvSpPr/>
            <p:nvPr/>
          </p:nvSpPr>
          <p:spPr>
            <a:xfrm>
              <a:off x="761800" y="4212175"/>
              <a:ext cx="326725" cy="563200"/>
            </a:xfrm>
            <a:custGeom>
              <a:avLst/>
              <a:gdLst/>
              <a:ahLst/>
              <a:cxnLst/>
              <a:rect l="l" t="t" r="r" b="b"/>
              <a:pathLst>
                <a:path w="13069" h="22528" extrusionOk="0">
                  <a:moveTo>
                    <a:pt x="190" y="1"/>
                  </a:moveTo>
                  <a:cubicBezTo>
                    <a:pt x="94" y="1"/>
                    <a:pt x="1" y="71"/>
                    <a:pt x="33" y="192"/>
                  </a:cubicBezTo>
                  <a:cubicBezTo>
                    <a:pt x="1970" y="6605"/>
                    <a:pt x="4973" y="12626"/>
                    <a:pt x="8916" y="18043"/>
                  </a:cubicBezTo>
                  <a:cubicBezTo>
                    <a:pt x="10025" y="19558"/>
                    <a:pt x="11190" y="21046"/>
                    <a:pt x="12453" y="22435"/>
                  </a:cubicBezTo>
                  <a:cubicBezTo>
                    <a:pt x="12514" y="22500"/>
                    <a:pt x="12586" y="22528"/>
                    <a:pt x="12656" y="22528"/>
                  </a:cubicBezTo>
                  <a:cubicBezTo>
                    <a:pt x="12872" y="22528"/>
                    <a:pt x="13068" y="22265"/>
                    <a:pt x="12888" y="22042"/>
                  </a:cubicBezTo>
                  <a:cubicBezTo>
                    <a:pt x="10727" y="19530"/>
                    <a:pt x="8706" y="16920"/>
                    <a:pt x="6938" y="14113"/>
                  </a:cubicBezTo>
                  <a:cubicBezTo>
                    <a:pt x="5169" y="11321"/>
                    <a:pt x="3654" y="8388"/>
                    <a:pt x="2349" y="5356"/>
                  </a:cubicBezTo>
                  <a:cubicBezTo>
                    <a:pt x="1605" y="3644"/>
                    <a:pt x="931" y="1904"/>
                    <a:pt x="356" y="122"/>
                  </a:cubicBezTo>
                  <a:cubicBezTo>
                    <a:pt x="332" y="39"/>
                    <a:pt x="260" y="1"/>
                    <a:pt x="1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9"/>
            <p:cNvSpPr/>
            <p:nvPr/>
          </p:nvSpPr>
          <p:spPr>
            <a:xfrm>
              <a:off x="594925" y="3972000"/>
              <a:ext cx="323125" cy="235525"/>
            </a:xfrm>
            <a:custGeom>
              <a:avLst/>
              <a:gdLst/>
              <a:ahLst/>
              <a:cxnLst/>
              <a:rect l="l" t="t" r="r" b="b"/>
              <a:pathLst>
                <a:path w="12925" h="9421" extrusionOk="0">
                  <a:moveTo>
                    <a:pt x="6483" y="0"/>
                  </a:moveTo>
                  <a:cubicBezTo>
                    <a:pt x="6465" y="0"/>
                    <a:pt x="6446" y="1"/>
                    <a:pt x="6427" y="4"/>
                  </a:cubicBezTo>
                  <a:cubicBezTo>
                    <a:pt x="5108" y="172"/>
                    <a:pt x="6091" y="5701"/>
                    <a:pt x="6091" y="5701"/>
                  </a:cubicBezTo>
                  <a:cubicBezTo>
                    <a:pt x="6091" y="5701"/>
                    <a:pt x="4749" y="1810"/>
                    <a:pt x="3636" y="1810"/>
                  </a:cubicBezTo>
                  <a:cubicBezTo>
                    <a:pt x="3550" y="1810"/>
                    <a:pt x="3465" y="1834"/>
                    <a:pt x="3382" y="1884"/>
                  </a:cubicBezTo>
                  <a:cubicBezTo>
                    <a:pt x="2245" y="2600"/>
                    <a:pt x="4645" y="6333"/>
                    <a:pt x="4645" y="6333"/>
                  </a:cubicBezTo>
                  <a:cubicBezTo>
                    <a:pt x="4645" y="6333"/>
                    <a:pt x="2521" y="4263"/>
                    <a:pt x="1332" y="4263"/>
                  </a:cubicBezTo>
                  <a:cubicBezTo>
                    <a:pt x="1042" y="4263"/>
                    <a:pt x="808" y="4386"/>
                    <a:pt x="674" y="4691"/>
                  </a:cubicBezTo>
                  <a:cubicBezTo>
                    <a:pt x="0" y="6249"/>
                    <a:pt x="5670" y="9322"/>
                    <a:pt x="5782" y="9378"/>
                  </a:cubicBezTo>
                  <a:lnTo>
                    <a:pt x="8967" y="9420"/>
                  </a:lnTo>
                  <a:cubicBezTo>
                    <a:pt x="8967" y="9420"/>
                    <a:pt x="12925" y="4789"/>
                    <a:pt x="12630" y="3540"/>
                  </a:cubicBezTo>
                  <a:cubicBezTo>
                    <a:pt x="12581" y="3336"/>
                    <a:pt x="12463" y="3251"/>
                    <a:pt x="12300" y="3251"/>
                  </a:cubicBezTo>
                  <a:cubicBezTo>
                    <a:pt x="11475" y="3251"/>
                    <a:pt x="9501" y="5421"/>
                    <a:pt x="9501" y="5421"/>
                  </a:cubicBezTo>
                  <a:cubicBezTo>
                    <a:pt x="9501" y="5421"/>
                    <a:pt x="11536" y="1589"/>
                    <a:pt x="10301" y="1140"/>
                  </a:cubicBezTo>
                  <a:cubicBezTo>
                    <a:pt x="10243" y="1120"/>
                    <a:pt x="10186" y="1110"/>
                    <a:pt x="10129" y="1110"/>
                  </a:cubicBezTo>
                  <a:cubicBezTo>
                    <a:pt x="8941" y="1110"/>
                    <a:pt x="7816" y="5356"/>
                    <a:pt x="7803" y="5477"/>
                  </a:cubicBezTo>
                  <a:cubicBezTo>
                    <a:pt x="7803" y="5478"/>
                    <a:pt x="7802" y="5479"/>
                    <a:pt x="7802" y="5479"/>
                  </a:cubicBezTo>
                  <a:cubicBezTo>
                    <a:pt x="7788" y="5479"/>
                    <a:pt x="7732" y="0"/>
                    <a:pt x="6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9"/>
            <p:cNvSpPr/>
            <p:nvPr/>
          </p:nvSpPr>
          <p:spPr>
            <a:xfrm>
              <a:off x="717000" y="4181475"/>
              <a:ext cx="114050" cy="87150"/>
            </a:xfrm>
            <a:custGeom>
              <a:avLst/>
              <a:gdLst/>
              <a:ahLst/>
              <a:cxnLst/>
              <a:rect l="l" t="t" r="r" b="b"/>
              <a:pathLst>
                <a:path w="4562" h="3486" extrusionOk="0">
                  <a:moveTo>
                    <a:pt x="1974" y="0"/>
                  </a:moveTo>
                  <a:cubicBezTo>
                    <a:pt x="1184" y="0"/>
                    <a:pt x="416" y="143"/>
                    <a:pt x="1" y="606"/>
                  </a:cubicBezTo>
                  <a:cubicBezTo>
                    <a:pt x="1" y="606"/>
                    <a:pt x="969" y="3062"/>
                    <a:pt x="2288" y="3455"/>
                  </a:cubicBezTo>
                  <a:cubicBezTo>
                    <a:pt x="2359" y="3476"/>
                    <a:pt x="2428" y="3486"/>
                    <a:pt x="2496" y="3486"/>
                  </a:cubicBezTo>
                  <a:cubicBezTo>
                    <a:pt x="3707" y="3486"/>
                    <a:pt x="4562" y="368"/>
                    <a:pt x="4562" y="368"/>
                  </a:cubicBezTo>
                  <a:cubicBezTo>
                    <a:pt x="4562" y="368"/>
                    <a:pt x="3241" y="0"/>
                    <a:pt x="19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39"/>
          <p:cNvSpPr/>
          <p:nvPr/>
        </p:nvSpPr>
        <p:spPr>
          <a:xfrm>
            <a:off x="731781" y="387857"/>
            <a:ext cx="126907" cy="126291"/>
          </a:xfrm>
          <a:custGeom>
            <a:avLst/>
            <a:gdLst/>
            <a:ahLst/>
            <a:cxnLst/>
            <a:rect l="l" t="t" r="r" b="b"/>
            <a:pathLst>
              <a:path w="3089" h="3074" extrusionOk="0">
                <a:moveTo>
                  <a:pt x="1544" y="1"/>
                </a:moveTo>
                <a:cubicBezTo>
                  <a:pt x="688" y="1"/>
                  <a:pt x="1" y="688"/>
                  <a:pt x="1" y="1530"/>
                </a:cubicBezTo>
                <a:cubicBezTo>
                  <a:pt x="1" y="2386"/>
                  <a:pt x="688" y="3074"/>
                  <a:pt x="1544" y="3074"/>
                </a:cubicBezTo>
                <a:cubicBezTo>
                  <a:pt x="2386" y="3074"/>
                  <a:pt x="3088" y="2386"/>
                  <a:pt x="3088" y="1530"/>
                </a:cubicBezTo>
                <a:cubicBezTo>
                  <a:pt x="3088" y="688"/>
                  <a:pt x="2386" y="1"/>
                  <a:pt x="154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9"/>
          <p:cNvSpPr/>
          <p:nvPr/>
        </p:nvSpPr>
        <p:spPr>
          <a:xfrm>
            <a:off x="314434" y="1217483"/>
            <a:ext cx="94615" cy="94615"/>
          </a:xfrm>
          <a:custGeom>
            <a:avLst/>
            <a:gdLst/>
            <a:ahLst/>
            <a:cxnLst/>
            <a:rect l="l" t="t" r="r" b="b"/>
            <a:pathLst>
              <a:path w="2303" h="2303" extrusionOk="0">
                <a:moveTo>
                  <a:pt x="1152" y="1"/>
                </a:moveTo>
                <a:cubicBezTo>
                  <a:pt x="520" y="1"/>
                  <a:pt x="1" y="520"/>
                  <a:pt x="1" y="1151"/>
                </a:cubicBezTo>
                <a:cubicBezTo>
                  <a:pt x="1" y="1783"/>
                  <a:pt x="520" y="2302"/>
                  <a:pt x="1152" y="2302"/>
                </a:cubicBezTo>
                <a:cubicBezTo>
                  <a:pt x="1783" y="2302"/>
                  <a:pt x="2302" y="1783"/>
                  <a:pt x="2302" y="1151"/>
                </a:cubicBezTo>
                <a:cubicBezTo>
                  <a:pt x="2302" y="520"/>
                  <a:pt x="1783" y="1"/>
                  <a:pt x="115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9"/>
          <p:cNvSpPr/>
          <p:nvPr/>
        </p:nvSpPr>
        <p:spPr>
          <a:xfrm>
            <a:off x="4101499" y="5777708"/>
            <a:ext cx="50779" cy="50779"/>
          </a:xfrm>
          <a:custGeom>
            <a:avLst/>
            <a:gdLst/>
            <a:ahLst/>
            <a:cxnLst/>
            <a:rect l="l" t="t" r="r" b="b"/>
            <a:pathLst>
              <a:path w="1236" h="1236" extrusionOk="0">
                <a:moveTo>
                  <a:pt x="618" y="0"/>
                </a:moveTo>
                <a:cubicBezTo>
                  <a:pt x="282" y="0"/>
                  <a:pt x="1" y="281"/>
                  <a:pt x="1" y="618"/>
                </a:cubicBezTo>
                <a:cubicBezTo>
                  <a:pt x="1" y="955"/>
                  <a:pt x="282" y="1235"/>
                  <a:pt x="618" y="1235"/>
                </a:cubicBezTo>
                <a:cubicBezTo>
                  <a:pt x="955" y="1235"/>
                  <a:pt x="1236" y="955"/>
                  <a:pt x="1236" y="618"/>
                </a:cubicBezTo>
                <a:cubicBezTo>
                  <a:pt x="1236" y="281"/>
                  <a:pt x="955" y="0"/>
                  <a:pt x="61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39"/>
          <p:cNvGrpSpPr/>
          <p:nvPr/>
        </p:nvGrpSpPr>
        <p:grpSpPr>
          <a:xfrm rot="10800000">
            <a:off x="11444223" y="3244842"/>
            <a:ext cx="1120260" cy="1033863"/>
            <a:chOff x="-148797" y="1986032"/>
            <a:chExt cx="840195" cy="775397"/>
          </a:xfrm>
        </p:grpSpPr>
        <p:grpSp>
          <p:nvGrpSpPr>
            <p:cNvPr id="82" name="Google Shape;82;p39"/>
            <p:cNvGrpSpPr/>
            <p:nvPr/>
          </p:nvGrpSpPr>
          <p:grpSpPr>
            <a:xfrm>
              <a:off x="-148797" y="1986032"/>
              <a:ext cx="840195" cy="775397"/>
              <a:chOff x="-148797" y="1986032"/>
              <a:chExt cx="840195" cy="775397"/>
            </a:xfrm>
          </p:grpSpPr>
          <p:sp>
            <p:nvSpPr>
              <p:cNvPr id="83" name="Google Shape;83;p39"/>
              <p:cNvSpPr/>
              <p:nvPr/>
            </p:nvSpPr>
            <p:spPr>
              <a:xfrm rot="10800000">
                <a:off x="193376" y="2427545"/>
                <a:ext cx="319433" cy="333884"/>
              </a:xfrm>
              <a:custGeom>
                <a:avLst/>
                <a:gdLst/>
                <a:ahLst/>
                <a:cxnLst/>
                <a:rect l="l" t="t" r="r" b="b"/>
                <a:pathLst>
                  <a:path w="10367" h="10836" extrusionOk="0">
                    <a:moveTo>
                      <a:pt x="5953" y="0"/>
                    </a:moveTo>
                    <a:cubicBezTo>
                      <a:pt x="5748" y="0"/>
                      <a:pt x="5527" y="23"/>
                      <a:pt x="5291" y="72"/>
                    </a:cubicBezTo>
                    <a:cubicBezTo>
                      <a:pt x="1" y="1152"/>
                      <a:pt x="6807" y="10835"/>
                      <a:pt x="6807" y="10835"/>
                    </a:cubicBezTo>
                    <a:lnTo>
                      <a:pt x="7452" y="10709"/>
                    </a:lnTo>
                    <a:lnTo>
                      <a:pt x="8112" y="10569"/>
                    </a:lnTo>
                    <a:cubicBezTo>
                      <a:pt x="8112" y="10569"/>
                      <a:pt x="10366" y="0"/>
                      <a:pt x="59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39"/>
              <p:cNvSpPr/>
              <p:nvPr/>
            </p:nvSpPr>
            <p:spPr>
              <a:xfrm rot="10800000">
                <a:off x="29792" y="1986032"/>
                <a:ext cx="319433" cy="334316"/>
              </a:xfrm>
              <a:custGeom>
                <a:avLst/>
                <a:gdLst/>
                <a:ahLst/>
                <a:cxnLst/>
                <a:rect l="l" t="t" r="r" b="b"/>
                <a:pathLst>
                  <a:path w="10367" h="10850" extrusionOk="0">
                    <a:moveTo>
                      <a:pt x="3561" y="0"/>
                    </a:moveTo>
                    <a:lnTo>
                      <a:pt x="2915" y="141"/>
                    </a:lnTo>
                    <a:lnTo>
                      <a:pt x="2256" y="267"/>
                    </a:lnTo>
                    <a:cubicBezTo>
                      <a:pt x="2256" y="267"/>
                      <a:pt x="1" y="10849"/>
                      <a:pt x="4415" y="10849"/>
                    </a:cubicBezTo>
                    <a:cubicBezTo>
                      <a:pt x="4621" y="10849"/>
                      <a:pt x="4841" y="10826"/>
                      <a:pt x="5076" y="10778"/>
                    </a:cubicBezTo>
                    <a:cubicBezTo>
                      <a:pt x="10367" y="9698"/>
                      <a:pt x="3561" y="0"/>
                      <a:pt x="3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39"/>
              <p:cNvSpPr/>
              <p:nvPr/>
            </p:nvSpPr>
            <p:spPr>
              <a:xfrm rot="10800000">
                <a:off x="-131419" y="2347555"/>
                <a:ext cx="349321" cy="166911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5417" extrusionOk="0">
                    <a:moveTo>
                      <a:pt x="8246" y="0"/>
                    </a:moveTo>
                    <a:cubicBezTo>
                      <a:pt x="5027" y="0"/>
                      <a:pt x="0" y="3536"/>
                      <a:pt x="0" y="3536"/>
                    </a:cubicBezTo>
                    <a:lnTo>
                      <a:pt x="141" y="4181"/>
                    </a:lnTo>
                    <a:lnTo>
                      <a:pt x="267" y="4841"/>
                    </a:lnTo>
                    <a:cubicBezTo>
                      <a:pt x="267" y="4841"/>
                      <a:pt x="2970" y="5417"/>
                      <a:pt x="5643" y="5417"/>
                    </a:cubicBezTo>
                    <a:cubicBezTo>
                      <a:pt x="8507" y="5417"/>
                      <a:pt x="11337" y="4756"/>
                      <a:pt x="10778" y="2020"/>
                    </a:cubicBezTo>
                    <a:cubicBezTo>
                      <a:pt x="10476" y="535"/>
                      <a:pt x="9497" y="0"/>
                      <a:pt x="82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39"/>
              <p:cNvSpPr/>
              <p:nvPr/>
            </p:nvSpPr>
            <p:spPr>
              <a:xfrm rot="10800000">
                <a:off x="325099" y="2233179"/>
                <a:ext cx="348921" cy="166757"/>
              </a:xfrm>
              <a:custGeom>
                <a:avLst/>
                <a:gdLst/>
                <a:ahLst/>
                <a:cxnLst/>
                <a:rect l="l" t="t" r="r" b="b"/>
                <a:pathLst>
                  <a:path w="11324" h="5412" extrusionOk="0">
                    <a:moveTo>
                      <a:pt x="5687" y="1"/>
                    </a:moveTo>
                    <a:cubicBezTo>
                      <a:pt x="2827" y="1"/>
                      <a:pt x="1" y="661"/>
                      <a:pt x="559" y="3397"/>
                    </a:cubicBezTo>
                    <a:cubicBezTo>
                      <a:pt x="862" y="4878"/>
                      <a:pt x="1838" y="5411"/>
                      <a:pt x="3087" y="5411"/>
                    </a:cubicBezTo>
                    <a:cubicBezTo>
                      <a:pt x="6302" y="5411"/>
                      <a:pt x="11323" y="1882"/>
                      <a:pt x="11323" y="1882"/>
                    </a:cubicBezTo>
                    <a:lnTo>
                      <a:pt x="11197" y="1236"/>
                    </a:lnTo>
                    <a:lnTo>
                      <a:pt x="11056" y="577"/>
                    </a:lnTo>
                    <a:cubicBezTo>
                      <a:pt x="11056" y="577"/>
                      <a:pt x="8357" y="1"/>
                      <a:pt x="56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39"/>
              <p:cNvSpPr/>
              <p:nvPr/>
            </p:nvSpPr>
            <p:spPr>
              <a:xfrm rot="10800000">
                <a:off x="-84368" y="2411553"/>
                <a:ext cx="340324" cy="305568"/>
              </a:xfrm>
              <a:custGeom>
                <a:avLst/>
                <a:gdLst/>
                <a:ahLst/>
                <a:cxnLst/>
                <a:rect l="l" t="t" r="r" b="b"/>
                <a:pathLst>
                  <a:path w="11045" h="9917" extrusionOk="0">
                    <a:moveTo>
                      <a:pt x="5107" y="1"/>
                    </a:moveTo>
                    <a:cubicBezTo>
                      <a:pt x="1601" y="1"/>
                      <a:pt x="0" y="9187"/>
                      <a:pt x="0" y="9187"/>
                    </a:cubicBezTo>
                    <a:lnTo>
                      <a:pt x="562" y="9552"/>
                    </a:lnTo>
                    <a:lnTo>
                      <a:pt x="1109" y="9916"/>
                    </a:lnTo>
                    <a:cubicBezTo>
                      <a:pt x="1109" y="9916"/>
                      <a:pt x="11045" y="3475"/>
                      <a:pt x="6540" y="486"/>
                    </a:cubicBezTo>
                    <a:cubicBezTo>
                      <a:pt x="6031" y="150"/>
                      <a:pt x="5553" y="1"/>
                      <a:pt x="51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39"/>
              <p:cNvSpPr/>
              <p:nvPr/>
            </p:nvSpPr>
            <p:spPr>
              <a:xfrm rot="10800000">
                <a:off x="286614" y="2030649"/>
                <a:ext cx="340355" cy="305259"/>
              </a:xfrm>
              <a:custGeom>
                <a:avLst/>
                <a:gdLst/>
                <a:ahLst/>
                <a:cxnLst/>
                <a:rect l="l" t="t" r="r" b="b"/>
                <a:pathLst>
                  <a:path w="11046" h="9907" extrusionOk="0">
                    <a:moveTo>
                      <a:pt x="9936" y="0"/>
                    </a:moveTo>
                    <a:cubicBezTo>
                      <a:pt x="9936" y="0"/>
                      <a:pt x="1" y="6442"/>
                      <a:pt x="4505" y="9417"/>
                    </a:cubicBezTo>
                    <a:cubicBezTo>
                      <a:pt x="5017" y="9756"/>
                      <a:pt x="5496" y="9906"/>
                      <a:pt x="5944" y="9906"/>
                    </a:cubicBezTo>
                    <a:cubicBezTo>
                      <a:pt x="9446" y="9906"/>
                      <a:pt x="11045" y="730"/>
                      <a:pt x="11045" y="730"/>
                    </a:cubicBezTo>
                    <a:lnTo>
                      <a:pt x="10484" y="365"/>
                    </a:lnTo>
                    <a:lnTo>
                      <a:pt x="99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39"/>
              <p:cNvSpPr/>
              <p:nvPr/>
            </p:nvSpPr>
            <p:spPr>
              <a:xfrm rot="10800000">
                <a:off x="-148797" y="2120775"/>
                <a:ext cx="382260" cy="237626"/>
              </a:xfrm>
              <a:custGeom>
                <a:avLst/>
                <a:gdLst/>
                <a:ahLst/>
                <a:cxnLst/>
                <a:rect l="l" t="t" r="r" b="b"/>
                <a:pathLst>
                  <a:path w="12406" h="7712" extrusionOk="0">
                    <a:moveTo>
                      <a:pt x="730" y="0"/>
                    </a:moveTo>
                    <a:lnTo>
                      <a:pt x="365" y="562"/>
                    </a:lnTo>
                    <a:lnTo>
                      <a:pt x="0" y="1109"/>
                    </a:lnTo>
                    <a:cubicBezTo>
                      <a:pt x="0" y="1109"/>
                      <a:pt x="4281" y="7712"/>
                      <a:pt x="7482" y="7712"/>
                    </a:cubicBezTo>
                    <a:cubicBezTo>
                      <a:pt x="8208" y="7712"/>
                      <a:pt x="8878" y="7373"/>
                      <a:pt x="9431" y="6540"/>
                    </a:cubicBezTo>
                    <a:cubicBezTo>
                      <a:pt x="12406" y="2035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9"/>
              <p:cNvSpPr/>
              <p:nvPr/>
            </p:nvSpPr>
            <p:spPr>
              <a:xfrm rot="10800000">
                <a:off x="309107" y="2389060"/>
                <a:ext cx="382291" cy="237657"/>
              </a:xfrm>
              <a:custGeom>
                <a:avLst/>
                <a:gdLst/>
                <a:ahLst/>
                <a:cxnLst/>
                <a:rect l="l" t="t" r="r" b="b"/>
                <a:pathLst>
                  <a:path w="12407" h="7713" extrusionOk="0">
                    <a:moveTo>
                      <a:pt x="4924" y="1"/>
                    </a:moveTo>
                    <a:cubicBezTo>
                      <a:pt x="4199" y="1"/>
                      <a:pt x="3528" y="340"/>
                      <a:pt x="2976" y="1173"/>
                    </a:cubicBezTo>
                    <a:cubicBezTo>
                      <a:pt x="1" y="5677"/>
                      <a:pt x="11677" y="7712"/>
                      <a:pt x="11677" y="7712"/>
                    </a:cubicBezTo>
                    <a:lnTo>
                      <a:pt x="12041" y="7151"/>
                    </a:lnTo>
                    <a:lnTo>
                      <a:pt x="12406" y="6603"/>
                    </a:lnTo>
                    <a:cubicBezTo>
                      <a:pt x="12406" y="6603"/>
                      <a:pt x="8126" y="1"/>
                      <a:pt x="49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" name="Google Shape;91;p39"/>
            <p:cNvGrpSpPr/>
            <p:nvPr/>
          </p:nvGrpSpPr>
          <p:grpSpPr>
            <a:xfrm>
              <a:off x="75610" y="2179473"/>
              <a:ext cx="391350" cy="388515"/>
              <a:chOff x="75610" y="2179473"/>
              <a:chExt cx="391350" cy="388515"/>
            </a:xfrm>
          </p:grpSpPr>
          <p:sp>
            <p:nvSpPr>
              <p:cNvPr id="92" name="Google Shape;92;p39"/>
              <p:cNvSpPr/>
              <p:nvPr/>
            </p:nvSpPr>
            <p:spPr>
              <a:xfrm rot="10800000">
                <a:off x="165552" y="2276502"/>
                <a:ext cx="211898" cy="194581"/>
              </a:xfrm>
              <a:custGeom>
                <a:avLst/>
                <a:gdLst/>
                <a:ahLst/>
                <a:cxnLst/>
                <a:rect l="l" t="t" r="r" b="b"/>
                <a:pathLst>
                  <a:path w="6877" h="6315" extrusionOk="0">
                    <a:moveTo>
                      <a:pt x="3453" y="0"/>
                    </a:moveTo>
                    <a:cubicBezTo>
                      <a:pt x="3244" y="0"/>
                      <a:pt x="3033" y="21"/>
                      <a:pt x="2821" y="65"/>
                    </a:cubicBezTo>
                    <a:cubicBezTo>
                      <a:pt x="1109" y="416"/>
                      <a:pt x="0" y="2086"/>
                      <a:pt x="351" y="3784"/>
                    </a:cubicBezTo>
                    <a:cubicBezTo>
                      <a:pt x="659" y="5287"/>
                      <a:pt x="1984" y="6315"/>
                      <a:pt x="3453" y="6315"/>
                    </a:cubicBezTo>
                    <a:cubicBezTo>
                      <a:pt x="3656" y="6315"/>
                      <a:pt x="3863" y="6295"/>
                      <a:pt x="4070" y="6254"/>
                    </a:cubicBezTo>
                    <a:cubicBezTo>
                      <a:pt x="5782" y="5903"/>
                      <a:pt x="6876" y="4233"/>
                      <a:pt x="6540" y="2521"/>
                    </a:cubicBezTo>
                    <a:cubicBezTo>
                      <a:pt x="6233" y="1035"/>
                      <a:pt x="4915" y="0"/>
                      <a:pt x="34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39"/>
              <p:cNvSpPr/>
              <p:nvPr/>
            </p:nvSpPr>
            <p:spPr>
              <a:xfrm rot="10800000">
                <a:off x="273611" y="2401662"/>
                <a:ext cx="51950" cy="166326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5398" extrusionOk="0">
                    <a:moveTo>
                      <a:pt x="584" y="0"/>
                    </a:moveTo>
                    <a:cubicBezTo>
                      <a:pt x="549" y="0"/>
                      <a:pt x="513" y="3"/>
                      <a:pt x="477" y="10"/>
                    </a:cubicBezTo>
                    <a:cubicBezTo>
                      <a:pt x="182" y="66"/>
                      <a:pt x="0" y="347"/>
                      <a:pt x="56" y="642"/>
                    </a:cubicBezTo>
                    <a:cubicBezTo>
                      <a:pt x="112" y="894"/>
                      <a:pt x="323" y="1063"/>
                      <a:pt x="575" y="1077"/>
                    </a:cubicBezTo>
                    <a:cubicBezTo>
                      <a:pt x="856" y="2480"/>
                      <a:pt x="1151" y="3898"/>
                      <a:pt x="1431" y="5301"/>
                    </a:cubicBezTo>
                    <a:cubicBezTo>
                      <a:pt x="1450" y="5368"/>
                      <a:pt x="1502" y="5398"/>
                      <a:pt x="1553" y="5398"/>
                    </a:cubicBezTo>
                    <a:cubicBezTo>
                      <a:pt x="1621" y="5398"/>
                      <a:pt x="1686" y="5346"/>
                      <a:pt x="1670" y="5259"/>
                    </a:cubicBezTo>
                    <a:cubicBezTo>
                      <a:pt x="1375" y="3841"/>
                      <a:pt x="1095" y="2438"/>
                      <a:pt x="800" y="1021"/>
                    </a:cubicBezTo>
                    <a:cubicBezTo>
                      <a:pt x="1025" y="922"/>
                      <a:pt x="1165" y="684"/>
                      <a:pt x="1109" y="431"/>
                    </a:cubicBezTo>
                    <a:cubicBezTo>
                      <a:pt x="1059" y="172"/>
                      <a:pt x="837" y="0"/>
                      <a:pt x="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39"/>
              <p:cNvSpPr/>
              <p:nvPr/>
            </p:nvSpPr>
            <p:spPr>
              <a:xfrm rot="10800000">
                <a:off x="217009" y="2179473"/>
                <a:ext cx="51981" cy="166418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5401" extrusionOk="0">
                    <a:moveTo>
                      <a:pt x="138" y="0"/>
                    </a:moveTo>
                    <a:cubicBezTo>
                      <a:pt x="69" y="0"/>
                      <a:pt x="0" y="52"/>
                      <a:pt x="16" y="142"/>
                    </a:cubicBezTo>
                    <a:cubicBezTo>
                      <a:pt x="311" y="1545"/>
                      <a:pt x="592" y="2963"/>
                      <a:pt x="887" y="4380"/>
                    </a:cubicBezTo>
                    <a:cubicBezTo>
                      <a:pt x="662" y="4478"/>
                      <a:pt x="522" y="4717"/>
                      <a:pt x="578" y="4969"/>
                    </a:cubicBezTo>
                    <a:cubicBezTo>
                      <a:pt x="627" y="5228"/>
                      <a:pt x="850" y="5400"/>
                      <a:pt x="1103" y="5400"/>
                    </a:cubicBezTo>
                    <a:cubicBezTo>
                      <a:pt x="1138" y="5400"/>
                      <a:pt x="1174" y="5397"/>
                      <a:pt x="1209" y="5390"/>
                    </a:cubicBezTo>
                    <a:cubicBezTo>
                      <a:pt x="1504" y="5334"/>
                      <a:pt x="1686" y="5039"/>
                      <a:pt x="1630" y="4759"/>
                    </a:cubicBezTo>
                    <a:cubicBezTo>
                      <a:pt x="1574" y="4506"/>
                      <a:pt x="1364" y="4338"/>
                      <a:pt x="1111" y="4324"/>
                    </a:cubicBezTo>
                    <a:cubicBezTo>
                      <a:pt x="830" y="2920"/>
                      <a:pt x="536" y="1503"/>
                      <a:pt x="255" y="86"/>
                    </a:cubicBezTo>
                    <a:cubicBezTo>
                      <a:pt x="237" y="27"/>
                      <a:pt x="188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39"/>
              <p:cNvSpPr/>
              <p:nvPr/>
            </p:nvSpPr>
            <p:spPr>
              <a:xfrm rot="10800000">
                <a:off x="75610" y="2376458"/>
                <a:ext cx="169284" cy="50132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1627" extrusionOk="0">
                    <a:moveTo>
                      <a:pt x="4908" y="0"/>
                    </a:moveTo>
                    <a:cubicBezTo>
                      <a:pt x="4874" y="0"/>
                      <a:pt x="4840" y="3"/>
                      <a:pt x="4806" y="10"/>
                    </a:cubicBezTo>
                    <a:cubicBezTo>
                      <a:pt x="4553" y="66"/>
                      <a:pt x="4385" y="277"/>
                      <a:pt x="4371" y="529"/>
                    </a:cubicBezTo>
                    <a:cubicBezTo>
                      <a:pt x="2967" y="810"/>
                      <a:pt x="1550" y="1105"/>
                      <a:pt x="133" y="1386"/>
                    </a:cubicBezTo>
                    <a:cubicBezTo>
                      <a:pt x="1" y="1425"/>
                      <a:pt x="30" y="1627"/>
                      <a:pt x="163" y="1627"/>
                    </a:cubicBezTo>
                    <a:cubicBezTo>
                      <a:pt x="171" y="1627"/>
                      <a:pt x="180" y="1626"/>
                      <a:pt x="189" y="1624"/>
                    </a:cubicBezTo>
                    <a:cubicBezTo>
                      <a:pt x="1592" y="1329"/>
                      <a:pt x="3009" y="1049"/>
                      <a:pt x="4427" y="754"/>
                    </a:cubicBezTo>
                    <a:cubicBezTo>
                      <a:pt x="4510" y="945"/>
                      <a:pt x="4696" y="1075"/>
                      <a:pt x="4905" y="1075"/>
                    </a:cubicBezTo>
                    <a:cubicBezTo>
                      <a:pt x="4941" y="1075"/>
                      <a:pt x="4979" y="1071"/>
                      <a:pt x="5016" y="1063"/>
                    </a:cubicBezTo>
                    <a:cubicBezTo>
                      <a:pt x="5311" y="1007"/>
                      <a:pt x="5493" y="726"/>
                      <a:pt x="5437" y="431"/>
                    </a:cubicBezTo>
                    <a:cubicBezTo>
                      <a:pt x="5388" y="172"/>
                      <a:pt x="5155" y="0"/>
                      <a:pt x="4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39"/>
              <p:cNvSpPr/>
              <p:nvPr/>
            </p:nvSpPr>
            <p:spPr>
              <a:xfrm rot="10800000">
                <a:off x="297707" y="2320872"/>
                <a:ext cx="169253" cy="50132"/>
              </a:xfrm>
              <a:custGeom>
                <a:avLst/>
                <a:gdLst/>
                <a:ahLst/>
                <a:cxnLst/>
                <a:rect l="l" t="t" r="r" b="b"/>
                <a:pathLst>
                  <a:path w="5493" h="1627" extrusionOk="0">
                    <a:moveTo>
                      <a:pt x="5331" y="0"/>
                    </a:moveTo>
                    <a:cubicBezTo>
                      <a:pt x="5322" y="0"/>
                      <a:pt x="5314" y="1"/>
                      <a:pt x="5305" y="3"/>
                    </a:cubicBezTo>
                    <a:cubicBezTo>
                      <a:pt x="3901" y="297"/>
                      <a:pt x="2484" y="578"/>
                      <a:pt x="1067" y="873"/>
                    </a:cubicBezTo>
                    <a:cubicBezTo>
                      <a:pt x="983" y="682"/>
                      <a:pt x="798" y="551"/>
                      <a:pt x="589" y="551"/>
                    </a:cubicBezTo>
                    <a:cubicBezTo>
                      <a:pt x="552" y="551"/>
                      <a:pt x="515" y="555"/>
                      <a:pt x="477" y="564"/>
                    </a:cubicBezTo>
                    <a:cubicBezTo>
                      <a:pt x="183" y="620"/>
                      <a:pt x="0" y="901"/>
                      <a:pt x="56" y="1195"/>
                    </a:cubicBezTo>
                    <a:cubicBezTo>
                      <a:pt x="106" y="1454"/>
                      <a:pt x="339" y="1626"/>
                      <a:pt x="585" y="1626"/>
                    </a:cubicBezTo>
                    <a:cubicBezTo>
                      <a:pt x="619" y="1626"/>
                      <a:pt x="654" y="1623"/>
                      <a:pt x="688" y="1616"/>
                    </a:cubicBezTo>
                    <a:cubicBezTo>
                      <a:pt x="940" y="1560"/>
                      <a:pt x="1109" y="1350"/>
                      <a:pt x="1123" y="1097"/>
                    </a:cubicBezTo>
                    <a:cubicBezTo>
                      <a:pt x="2526" y="816"/>
                      <a:pt x="3944" y="522"/>
                      <a:pt x="5347" y="227"/>
                    </a:cubicBezTo>
                    <a:cubicBezTo>
                      <a:pt x="5492" y="201"/>
                      <a:pt x="5463" y="0"/>
                      <a:pt x="5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39"/>
              <p:cNvSpPr/>
              <p:nvPr/>
            </p:nvSpPr>
            <p:spPr>
              <a:xfrm rot="10800000">
                <a:off x="152580" y="2396979"/>
                <a:ext cx="106087" cy="14457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4692" extrusionOk="0">
                    <a:moveTo>
                      <a:pt x="2833" y="1"/>
                    </a:moveTo>
                    <a:cubicBezTo>
                      <a:pt x="2657" y="1"/>
                      <a:pt x="2487" y="88"/>
                      <a:pt x="2390" y="247"/>
                    </a:cubicBezTo>
                    <a:cubicBezTo>
                      <a:pt x="2250" y="457"/>
                      <a:pt x="2278" y="724"/>
                      <a:pt x="2446" y="906"/>
                    </a:cubicBezTo>
                    <a:cubicBezTo>
                      <a:pt x="1660" y="2113"/>
                      <a:pt x="860" y="3306"/>
                      <a:pt x="60" y="4513"/>
                    </a:cubicBezTo>
                    <a:cubicBezTo>
                      <a:pt x="1" y="4602"/>
                      <a:pt x="82" y="4692"/>
                      <a:pt x="164" y="4692"/>
                    </a:cubicBezTo>
                    <a:cubicBezTo>
                      <a:pt x="198" y="4692"/>
                      <a:pt x="232" y="4676"/>
                      <a:pt x="257" y="4639"/>
                    </a:cubicBezTo>
                    <a:cubicBezTo>
                      <a:pt x="1057" y="3447"/>
                      <a:pt x="1857" y="2240"/>
                      <a:pt x="2643" y="1033"/>
                    </a:cubicBezTo>
                    <a:cubicBezTo>
                      <a:pt x="2708" y="1056"/>
                      <a:pt x="2776" y="1068"/>
                      <a:pt x="2843" y="1068"/>
                    </a:cubicBezTo>
                    <a:cubicBezTo>
                      <a:pt x="3019" y="1068"/>
                      <a:pt x="3187" y="989"/>
                      <a:pt x="3288" y="836"/>
                    </a:cubicBezTo>
                    <a:cubicBezTo>
                      <a:pt x="3442" y="584"/>
                      <a:pt x="3372" y="247"/>
                      <a:pt x="3134" y="93"/>
                    </a:cubicBezTo>
                    <a:cubicBezTo>
                      <a:pt x="3041" y="30"/>
                      <a:pt x="2936" y="1"/>
                      <a:pt x="2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9"/>
              <p:cNvSpPr/>
              <p:nvPr/>
            </p:nvSpPr>
            <p:spPr>
              <a:xfrm rot="10800000">
                <a:off x="283934" y="2205941"/>
                <a:ext cx="106057" cy="144572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692" extrusionOk="0">
                    <a:moveTo>
                      <a:pt x="3279" y="1"/>
                    </a:moveTo>
                    <a:cubicBezTo>
                      <a:pt x="3245" y="1"/>
                      <a:pt x="3210" y="16"/>
                      <a:pt x="3186" y="53"/>
                    </a:cubicBezTo>
                    <a:cubicBezTo>
                      <a:pt x="2386" y="1246"/>
                      <a:pt x="1586" y="2453"/>
                      <a:pt x="800" y="3660"/>
                    </a:cubicBezTo>
                    <a:cubicBezTo>
                      <a:pt x="733" y="3632"/>
                      <a:pt x="663" y="3619"/>
                      <a:pt x="595" y="3619"/>
                    </a:cubicBezTo>
                    <a:cubicBezTo>
                      <a:pt x="421" y="3619"/>
                      <a:pt x="255" y="3705"/>
                      <a:pt x="154" y="3856"/>
                    </a:cubicBezTo>
                    <a:cubicBezTo>
                      <a:pt x="0" y="4109"/>
                      <a:pt x="70" y="4432"/>
                      <a:pt x="309" y="4600"/>
                    </a:cubicBezTo>
                    <a:cubicBezTo>
                      <a:pt x="402" y="4662"/>
                      <a:pt x="505" y="4692"/>
                      <a:pt x="606" y="4692"/>
                    </a:cubicBezTo>
                    <a:cubicBezTo>
                      <a:pt x="779" y="4692"/>
                      <a:pt x="946" y="4605"/>
                      <a:pt x="1053" y="4446"/>
                    </a:cubicBezTo>
                    <a:cubicBezTo>
                      <a:pt x="1193" y="4235"/>
                      <a:pt x="1165" y="3955"/>
                      <a:pt x="996" y="3786"/>
                    </a:cubicBezTo>
                    <a:cubicBezTo>
                      <a:pt x="1782" y="2579"/>
                      <a:pt x="2582" y="1386"/>
                      <a:pt x="3382" y="180"/>
                    </a:cubicBezTo>
                    <a:cubicBezTo>
                      <a:pt x="3442" y="90"/>
                      <a:pt x="3361" y="1"/>
                      <a:pt x="3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39"/>
              <p:cNvSpPr/>
              <p:nvPr/>
            </p:nvSpPr>
            <p:spPr>
              <a:xfrm rot="10800000">
                <a:off x="101123" y="2257244"/>
                <a:ext cx="148547" cy="102667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3332" extrusionOk="0">
                    <a:moveTo>
                      <a:pt x="168" y="1"/>
                    </a:moveTo>
                    <a:cubicBezTo>
                      <a:pt x="70" y="1"/>
                      <a:pt x="0" y="148"/>
                      <a:pt x="105" y="218"/>
                    </a:cubicBezTo>
                    <a:cubicBezTo>
                      <a:pt x="1298" y="1018"/>
                      <a:pt x="2505" y="1818"/>
                      <a:pt x="3712" y="2604"/>
                    </a:cubicBezTo>
                    <a:cubicBezTo>
                      <a:pt x="3614" y="2842"/>
                      <a:pt x="3698" y="3109"/>
                      <a:pt x="3908" y="3249"/>
                    </a:cubicBezTo>
                    <a:cubicBezTo>
                      <a:pt x="3999" y="3305"/>
                      <a:pt x="4099" y="3331"/>
                      <a:pt x="4198" y="3331"/>
                    </a:cubicBezTo>
                    <a:cubicBezTo>
                      <a:pt x="4373" y="3331"/>
                      <a:pt x="4544" y="3247"/>
                      <a:pt x="4652" y="3095"/>
                    </a:cubicBezTo>
                    <a:cubicBezTo>
                      <a:pt x="4820" y="2842"/>
                      <a:pt x="4750" y="2505"/>
                      <a:pt x="4498" y="2351"/>
                    </a:cubicBezTo>
                    <a:cubicBezTo>
                      <a:pt x="4407" y="2290"/>
                      <a:pt x="4303" y="2261"/>
                      <a:pt x="4200" y="2261"/>
                    </a:cubicBezTo>
                    <a:cubicBezTo>
                      <a:pt x="4066" y="2261"/>
                      <a:pt x="3934" y="2311"/>
                      <a:pt x="3838" y="2407"/>
                    </a:cubicBezTo>
                    <a:cubicBezTo>
                      <a:pt x="2631" y="1621"/>
                      <a:pt x="1438" y="821"/>
                      <a:pt x="231" y="21"/>
                    </a:cubicBezTo>
                    <a:cubicBezTo>
                      <a:pt x="210" y="7"/>
                      <a:pt x="188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39"/>
              <p:cNvSpPr/>
              <p:nvPr/>
            </p:nvSpPr>
            <p:spPr>
              <a:xfrm rot="10800000">
                <a:off x="292869" y="2387612"/>
                <a:ext cx="148578" cy="102729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3334" extrusionOk="0">
                    <a:moveTo>
                      <a:pt x="610" y="1"/>
                    </a:moveTo>
                    <a:cubicBezTo>
                      <a:pt x="435" y="1"/>
                      <a:pt x="266" y="82"/>
                      <a:pt x="168" y="241"/>
                    </a:cubicBezTo>
                    <a:cubicBezTo>
                      <a:pt x="0" y="493"/>
                      <a:pt x="70" y="816"/>
                      <a:pt x="323" y="985"/>
                    </a:cubicBezTo>
                    <a:cubicBezTo>
                      <a:pt x="414" y="1045"/>
                      <a:pt x="515" y="1074"/>
                      <a:pt x="616" y="1074"/>
                    </a:cubicBezTo>
                    <a:cubicBezTo>
                      <a:pt x="748" y="1074"/>
                      <a:pt x="879" y="1024"/>
                      <a:pt x="982" y="929"/>
                    </a:cubicBezTo>
                    <a:cubicBezTo>
                      <a:pt x="2189" y="1714"/>
                      <a:pt x="3382" y="2514"/>
                      <a:pt x="4589" y="3314"/>
                    </a:cubicBezTo>
                    <a:cubicBezTo>
                      <a:pt x="4610" y="3328"/>
                      <a:pt x="4630" y="3334"/>
                      <a:pt x="4649" y="3334"/>
                    </a:cubicBezTo>
                    <a:cubicBezTo>
                      <a:pt x="4750" y="3334"/>
                      <a:pt x="4821" y="3176"/>
                      <a:pt x="4715" y="3118"/>
                    </a:cubicBezTo>
                    <a:cubicBezTo>
                      <a:pt x="3522" y="2318"/>
                      <a:pt x="2316" y="1518"/>
                      <a:pt x="1109" y="732"/>
                    </a:cubicBezTo>
                    <a:cubicBezTo>
                      <a:pt x="1207" y="493"/>
                      <a:pt x="1123" y="227"/>
                      <a:pt x="912" y="86"/>
                    </a:cubicBezTo>
                    <a:cubicBezTo>
                      <a:pt x="818" y="29"/>
                      <a:pt x="713" y="1"/>
                      <a:pt x="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1" name="Google Shape;101;p39"/>
          <p:cNvSpPr/>
          <p:nvPr/>
        </p:nvSpPr>
        <p:spPr>
          <a:xfrm>
            <a:off x="4035863" y="6628977"/>
            <a:ext cx="777831" cy="1215984"/>
          </a:xfrm>
          <a:custGeom>
            <a:avLst/>
            <a:gdLst/>
            <a:ahLst/>
            <a:cxnLst/>
            <a:rect l="l" t="t" r="r" b="b"/>
            <a:pathLst>
              <a:path w="18933" h="29598" extrusionOk="0">
                <a:moveTo>
                  <a:pt x="18848" y="1"/>
                </a:moveTo>
                <a:cubicBezTo>
                  <a:pt x="18848" y="1"/>
                  <a:pt x="1" y="7537"/>
                  <a:pt x="5544" y="29597"/>
                </a:cubicBezTo>
                <a:cubicBezTo>
                  <a:pt x="5544" y="29597"/>
                  <a:pt x="5656" y="29541"/>
                  <a:pt x="5853" y="29415"/>
                </a:cubicBezTo>
                <a:lnTo>
                  <a:pt x="5867" y="29401"/>
                </a:lnTo>
                <a:cubicBezTo>
                  <a:pt x="5881" y="29387"/>
                  <a:pt x="5909" y="29359"/>
                  <a:pt x="5951" y="29345"/>
                </a:cubicBezTo>
                <a:lnTo>
                  <a:pt x="5979" y="29316"/>
                </a:lnTo>
                <a:cubicBezTo>
                  <a:pt x="6007" y="29302"/>
                  <a:pt x="6035" y="29288"/>
                  <a:pt x="6063" y="29260"/>
                </a:cubicBezTo>
                <a:lnTo>
                  <a:pt x="6120" y="29232"/>
                </a:lnTo>
                <a:cubicBezTo>
                  <a:pt x="6148" y="29204"/>
                  <a:pt x="6176" y="29190"/>
                  <a:pt x="6204" y="29176"/>
                </a:cubicBezTo>
                <a:cubicBezTo>
                  <a:pt x="6218" y="29162"/>
                  <a:pt x="6246" y="29134"/>
                  <a:pt x="6260" y="29120"/>
                </a:cubicBezTo>
                <a:cubicBezTo>
                  <a:pt x="6288" y="29106"/>
                  <a:pt x="6316" y="29078"/>
                  <a:pt x="6344" y="29064"/>
                </a:cubicBezTo>
                <a:cubicBezTo>
                  <a:pt x="6372" y="29050"/>
                  <a:pt x="6400" y="29022"/>
                  <a:pt x="6442" y="28994"/>
                </a:cubicBezTo>
                <a:cubicBezTo>
                  <a:pt x="6456" y="28980"/>
                  <a:pt x="6484" y="28966"/>
                  <a:pt x="6513" y="28952"/>
                </a:cubicBezTo>
                <a:cubicBezTo>
                  <a:pt x="6555" y="28909"/>
                  <a:pt x="6597" y="28881"/>
                  <a:pt x="6639" y="28853"/>
                </a:cubicBezTo>
                <a:lnTo>
                  <a:pt x="6695" y="28811"/>
                </a:lnTo>
                <a:cubicBezTo>
                  <a:pt x="6877" y="28671"/>
                  <a:pt x="7088" y="28503"/>
                  <a:pt x="7312" y="28334"/>
                </a:cubicBezTo>
                <a:lnTo>
                  <a:pt x="7340" y="28306"/>
                </a:lnTo>
                <a:cubicBezTo>
                  <a:pt x="7411" y="28250"/>
                  <a:pt x="7481" y="28194"/>
                  <a:pt x="7551" y="28138"/>
                </a:cubicBezTo>
                <a:lnTo>
                  <a:pt x="7579" y="28110"/>
                </a:lnTo>
                <a:cubicBezTo>
                  <a:pt x="7649" y="28053"/>
                  <a:pt x="7719" y="27997"/>
                  <a:pt x="7790" y="27941"/>
                </a:cubicBezTo>
                <a:lnTo>
                  <a:pt x="7846" y="27899"/>
                </a:lnTo>
                <a:cubicBezTo>
                  <a:pt x="7902" y="27843"/>
                  <a:pt x="7972" y="27787"/>
                  <a:pt x="8042" y="27731"/>
                </a:cubicBezTo>
                <a:lnTo>
                  <a:pt x="8098" y="27675"/>
                </a:lnTo>
                <a:cubicBezTo>
                  <a:pt x="8168" y="27618"/>
                  <a:pt x="8225" y="27562"/>
                  <a:pt x="8295" y="27492"/>
                </a:cubicBezTo>
                <a:cubicBezTo>
                  <a:pt x="8323" y="27478"/>
                  <a:pt x="8337" y="27464"/>
                  <a:pt x="8365" y="27436"/>
                </a:cubicBezTo>
                <a:cubicBezTo>
                  <a:pt x="8435" y="27380"/>
                  <a:pt x="8505" y="27310"/>
                  <a:pt x="8561" y="27254"/>
                </a:cubicBezTo>
                <a:cubicBezTo>
                  <a:pt x="8589" y="27240"/>
                  <a:pt x="8618" y="27211"/>
                  <a:pt x="8632" y="27197"/>
                </a:cubicBezTo>
                <a:cubicBezTo>
                  <a:pt x="8702" y="27127"/>
                  <a:pt x="8772" y="27057"/>
                  <a:pt x="8842" y="26987"/>
                </a:cubicBezTo>
                <a:lnTo>
                  <a:pt x="8912" y="26931"/>
                </a:lnTo>
                <a:cubicBezTo>
                  <a:pt x="8982" y="26861"/>
                  <a:pt x="9067" y="26790"/>
                  <a:pt x="9137" y="26720"/>
                </a:cubicBezTo>
                <a:lnTo>
                  <a:pt x="9193" y="26664"/>
                </a:lnTo>
                <a:cubicBezTo>
                  <a:pt x="9277" y="26580"/>
                  <a:pt x="9361" y="26510"/>
                  <a:pt x="9446" y="26426"/>
                </a:cubicBezTo>
                <a:lnTo>
                  <a:pt x="9488" y="26383"/>
                </a:lnTo>
                <a:cubicBezTo>
                  <a:pt x="9572" y="26285"/>
                  <a:pt x="9670" y="26201"/>
                  <a:pt x="9768" y="26103"/>
                </a:cubicBezTo>
                <a:lnTo>
                  <a:pt x="9782" y="26075"/>
                </a:lnTo>
                <a:cubicBezTo>
                  <a:pt x="10288" y="25556"/>
                  <a:pt x="10821" y="24980"/>
                  <a:pt x="11354" y="24349"/>
                </a:cubicBezTo>
                <a:lnTo>
                  <a:pt x="11382" y="24307"/>
                </a:lnTo>
                <a:cubicBezTo>
                  <a:pt x="11480" y="24194"/>
                  <a:pt x="11579" y="24082"/>
                  <a:pt x="11677" y="23956"/>
                </a:cubicBezTo>
                <a:cubicBezTo>
                  <a:pt x="11691" y="23942"/>
                  <a:pt x="11705" y="23914"/>
                  <a:pt x="11733" y="23886"/>
                </a:cubicBezTo>
                <a:cubicBezTo>
                  <a:pt x="11817" y="23787"/>
                  <a:pt x="11901" y="23675"/>
                  <a:pt x="11986" y="23563"/>
                </a:cubicBezTo>
                <a:cubicBezTo>
                  <a:pt x="12014" y="23535"/>
                  <a:pt x="12042" y="23507"/>
                  <a:pt x="12056" y="23479"/>
                </a:cubicBezTo>
                <a:cubicBezTo>
                  <a:pt x="12140" y="23366"/>
                  <a:pt x="12224" y="23254"/>
                  <a:pt x="12308" y="23142"/>
                </a:cubicBezTo>
                <a:cubicBezTo>
                  <a:pt x="12336" y="23114"/>
                  <a:pt x="12364" y="23086"/>
                  <a:pt x="12379" y="23044"/>
                </a:cubicBezTo>
                <a:cubicBezTo>
                  <a:pt x="12463" y="22945"/>
                  <a:pt x="12547" y="22833"/>
                  <a:pt x="12631" y="22721"/>
                </a:cubicBezTo>
                <a:cubicBezTo>
                  <a:pt x="12659" y="22679"/>
                  <a:pt x="12687" y="22651"/>
                  <a:pt x="12715" y="22608"/>
                </a:cubicBezTo>
                <a:cubicBezTo>
                  <a:pt x="12785" y="22496"/>
                  <a:pt x="12870" y="22384"/>
                  <a:pt x="12954" y="22272"/>
                </a:cubicBezTo>
                <a:cubicBezTo>
                  <a:pt x="12982" y="22230"/>
                  <a:pt x="13010" y="22202"/>
                  <a:pt x="13024" y="22159"/>
                </a:cubicBezTo>
                <a:cubicBezTo>
                  <a:pt x="13108" y="22047"/>
                  <a:pt x="13192" y="21921"/>
                  <a:pt x="13277" y="21809"/>
                </a:cubicBezTo>
                <a:cubicBezTo>
                  <a:pt x="13305" y="21766"/>
                  <a:pt x="13319" y="21738"/>
                  <a:pt x="13347" y="21696"/>
                </a:cubicBezTo>
                <a:cubicBezTo>
                  <a:pt x="13431" y="21570"/>
                  <a:pt x="13515" y="21444"/>
                  <a:pt x="13599" y="21317"/>
                </a:cubicBezTo>
                <a:cubicBezTo>
                  <a:pt x="13613" y="21289"/>
                  <a:pt x="13642" y="21261"/>
                  <a:pt x="13656" y="21219"/>
                </a:cubicBezTo>
                <a:cubicBezTo>
                  <a:pt x="13754" y="21079"/>
                  <a:pt x="13838" y="20939"/>
                  <a:pt x="13936" y="20798"/>
                </a:cubicBezTo>
                <a:cubicBezTo>
                  <a:pt x="13950" y="20784"/>
                  <a:pt x="13964" y="20756"/>
                  <a:pt x="13964" y="20728"/>
                </a:cubicBezTo>
                <a:cubicBezTo>
                  <a:pt x="14385" y="20054"/>
                  <a:pt x="14792" y="19353"/>
                  <a:pt x="15185" y="18595"/>
                </a:cubicBezTo>
                <a:cubicBezTo>
                  <a:pt x="15199" y="18567"/>
                  <a:pt x="15213" y="18539"/>
                  <a:pt x="15227" y="18525"/>
                </a:cubicBezTo>
                <a:cubicBezTo>
                  <a:pt x="15312" y="18356"/>
                  <a:pt x="15396" y="18188"/>
                  <a:pt x="15480" y="18034"/>
                </a:cubicBezTo>
                <a:cubicBezTo>
                  <a:pt x="15494" y="17977"/>
                  <a:pt x="15522" y="17935"/>
                  <a:pt x="15536" y="17893"/>
                </a:cubicBezTo>
                <a:cubicBezTo>
                  <a:pt x="15606" y="17753"/>
                  <a:pt x="15676" y="17599"/>
                  <a:pt x="15747" y="17458"/>
                </a:cubicBezTo>
                <a:cubicBezTo>
                  <a:pt x="15775" y="17402"/>
                  <a:pt x="15803" y="17332"/>
                  <a:pt x="15831" y="17276"/>
                </a:cubicBezTo>
                <a:cubicBezTo>
                  <a:pt x="15887" y="17135"/>
                  <a:pt x="15957" y="16995"/>
                  <a:pt x="16027" y="16855"/>
                </a:cubicBezTo>
                <a:cubicBezTo>
                  <a:pt x="16055" y="16799"/>
                  <a:pt x="16083" y="16728"/>
                  <a:pt x="16111" y="16672"/>
                </a:cubicBezTo>
                <a:cubicBezTo>
                  <a:pt x="16168" y="16532"/>
                  <a:pt x="16224" y="16392"/>
                  <a:pt x="16280" y="16251"/>
                </a:cubicBezTo>
                <a:cubicBezTo>
                  <a:pt x="16308" y="16181"/>
                  <a:pt x="16336" y="16111"/>
                  <a:pt x="16364" y="16041"/>
                </a:cubicBezTo>
                <a:cubicBezTo>
                  <a:pt x="16434" y="15901"/>
                  <a:pt x="16490" y="15760"/>
                  <a:pt x="16532" y="15620"/>
                </a:cubicBezTo>
                <a:cubicBezTo>
                  <a:pt x="16575" y="15550"/>
                  <a:pt x="16603" y="15480"/>
                  <a:pt x="16631" y="15409"/>
                </a:cubicBezTo>
                <a:cubicBezTo>
                  <a:pt x="16673" y="15269"/>
                  <a:pt x="16729" y="15115"/>
                  <a:pt x="16785" y="14974"/>
                </a:cubicBezTo>
                <a:cubicBezTo>
                  <a:pt x="16813" y="14904"/>
                  <a:pt x="16841" y="14834"/>
                  <a:pt x="16869" y="14750"/>
                </a:cubicBezTo>
                <a:cubicBezTo>
                  <a:pt x="16925" y="14609"/>
                  <a:pt x="16967" y="14469"/>
                  <a:pt x="17024" y="14315"/>
                </a:cubicBezTo>
                <a:cubicBezTo>
                  <a:pt x="17052" y="14245"/>
                  <a:pt x="17080" y="14160"/>
                  <a:pt x="17108" y="14090"/>
                </a:cubicBezTo>
                <a:cubicBezTo>
                  <a:pt x="17150" y="13936"/>
                  <a:pt x="17206" y="13781"/>
                  <a:pt x="17248" y="13627"/>
                </a:cubicBezTo>
                <a:cubicBezTo>
                  <a:pt x="17276" y="13557"/>
                  <a:pt x="17304" y="13487"/>
                  <a:pt x="17318" y="13417"/>
                </a:cubicBezTo>
                <a:cubicBezTo>
                  <a:pt x="17374" y="13248"/>
                  <a:pt x="17417" y="13080"/>
                  <a:pt x="17473" y="12925"/>
                </a:cubicBezTo>
                <a:cubicBezTo>
                  <a:pt x="17487" y="12855"/>
                  <a:pt x="17515" y="12785"/>
                  <a:pt x="17529" y="12715"/>
                </a:cubicBezTo>
                <a:cubicBezTo>
                  <a:pt x="17585" y="12532"/>
                  <a:pt x="17641" y="12336"/>
                  <a:pt x="17697" y="12154"/>
                </a:cubicBezTo>
                <a:cubicBezTo>
                  <a:pt x="17697" y="12097"/>
                  <a:pt x="17711" y="12055"/>
                  <a:pt x="17725" y="12013"/>
                </a:cubicBezTo>
                <a:cubicBezTo>
                  <a:pt x="17852" y="11522"/>
                  <a:pt x="17978" y="11031"/>
                  <a:pt x="18090" y="10526"/>
                </a:cubicBezTo>
                <a:cubicBezTo>
                  <a:pt x="18104" y="10484"/>
                  <a:pt x="18104" y="10442"/>
                  <a:pt x="18118" y="10385"/>
                </a:cubicBezTo>
                <a:cubicBezTo>
                  <a:pt x="18160" y="10189"/>
                  <a:pt x="18202" y="9978"/>
                  <a:pt x="18245" y="9782"/>
                </a:cubicBezTo>
                <a:cubicBezTo>
                  <a:pt x="18259" y="9698"/>
                  <a:pt x="18273" y="9614"/>
                  <a:pt x="18287" y="9529"/>
                </a:cubicBezTo>
                <a:cubicBezTo>
                  <a:pt x="18329" y="9361"/>
                  <a:pt x="18357" y="9178"/>
                  <a:pt x="18385" y="9010"/>
                </a:cubicBezTo>
                <a:cubicBezTo>
                  <a:pt x="18399" y="8912"/>
                  <a:pt x="18413" y="8814"/>
                  <a:pt x="18441" y="8715"/>
                </a:cubicBezTo>
                <a:cubicBezTo>
                  <a:pt x="18469" y="8547"/>
                  <a:pt x="18483" y="8393"/>
                  <a:pt x="18511" y="8224"/>
                </a:cubicBezTo>
                <a:cubicBezTo>
                  <a:pt x="18525" y="8112"/>
                  <a:pt x="18539" y="8014"/>
                  <a:pt x="18553" y="7901"/>
                </a:cubicBezTo>
                <a:cubicBezTo>
                  <a:pt x="18581" y="7747"/>
                  <a:pt x="18609" y="7579"/>
                  <a:pt x="18623" y="7424"/>
                </a:cubicBezTo>
                <a:cubicBezTo>
                  <a:pt x="18637" y="7312"/>
                  <a:pt x="18651" y="7200"/>
                  <a:pt x="18666" y="7088"/>
                </a:cubicBezTo>
                <a:cubicBezTo>
                  <a:pt x="18680" y="6919"/>
                  <a:pt x="18708" y="6765"/>
                  <a:pt x="18722" y="6610"/>
                </a:cubicBezTo>
                <a:cubicBezTo>
                  <a:pt x="18736" y="6484"/>
                  <a:pt x="18750" y="6372"/>
                  <a:pt x="18750" y="6246"/>
                </a:cubicBezTo>
                <a:cubicBezTo>
                  <a:pt x="18764" y="6091"/>
                  <a:pt x="18778" y="5937"/>
                  <a:pt x="18792" y="5768"/>
                </a:cubicBezTo>
                <a:cubicBezTo>
                  <a:pt x="18806" y="5642"/>
                  <a:pt x="18820" y="5530"/>
                  <a:pt x="18820" y="5404"/>
                </a:cubicBezTo>
                <a:cubicBezTo>
                  <a:pt x="18834" y="5235"/>
                  <a:pt x="18848" y="5081"/>
                  <a:pt x="18862" y="4912"/>
                </a:cubicBezTo>
                <a:cubicBezTo>
                  <a:pt x="18862" y="4786"/>
                  <a:pt x="18876" y="4660"/>
                  <a:pt x="18876" y="4547"/>
                </a:cubicBezTo>
                <a:cubicBezTo>
                  <a:pt x="18890" y="4379"/>
                  <a:pt x="18890" y="4211"/>
                  <a:pt x="18904" y="4042"/>
                </a:cubicBezTo>
                <a:cubicBezTo>
                  <a:pt x="18904" y="3916"/>
                  <a:pt x="18904" y="3790"/>
                  <a:pt x="18918" y="3663"/>
                </a:cubicBezTo>
                <a:cubicBezTo>
                  <a:pt x="18918" y="3495"/>
                  <a:pt x="18918" y="3327"/>
                  <a:pt x="18918" y="3144"/>
                </a:cubicBezTo>
                <a:cubicBezTo>
                  <a:pt x="18918" y="3018"/>
                  <a:pt x="18932" y="2906"/>
                  <a:pt x="18932" y="2779"/>
                </a:cubicBezTo>
                <a:cubicBezTo>
                  <a:pt x="18932" y="2597"/>
                  <a:pt x="18932" y="2414"/>
                  <a:pt x="18932" y="2232"/>
                </a:cubicBezTo>
                <a:cubicBezTo>
                  <a:pt x="18932" y="2106"/>
                  <a:pt x="18932" y="1993"/>
                  <a:pt x="18918" y="1867"/>
                </a:cubicBezTo>
                <a:cubicBezTo>
                  <a:pt x="18918" y="1671"/>
                  <a:pt x="18918" y="1460"/>
                  <a:pt x="18904" y="1264"/>
                </a:cubicBezTo>
                <a:cubicBezTo>
                  <a:pt x="18904" y="1151"/>
                  <a:pt x="18904" y="1053"/>
                  <a:pt x="18904" y="941"/>
                </a:cubicBezTo>
                <a:cubicBezTo>
                  <a:pt x="18890" y="646"/>
                  <a:pt x="18876" y="337"/>
                  <a:pt x="18848" y="43"/>
                </a:cubicBezTo>
                <a:lnTo>
                  <a:pt x="188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39"/>
          <p:cNvGrpSpPr/>
          <p:nvPr/>
        </p:nvGrpSpPr>
        <p:grpSpPr>
          <a:xfrm rot="16200000" flipH="1">
            <a:off x="-363265" y="3963243"/>
            <a:ext cx="1132949" cy="1090076"/>
            <a:chOff x="7622592" y="3261875"/>
            <a:chExt cx="954625" cy="918500"/>
          </a:xfrm>
        </p:grpSpPr>
        <p:sp>
          <p:nvSpPr>
            <p:cNvPr id="103" name="Google Shape;103;p39"/>
            <p:cNvSpPr/>
            <p:nvPr/>
          </p:nvSpPr>
          <p:spPr>
            <a:xfrm>
              <a:off x="7622592" y="3261875"/>
              <a:ext cx="954625" cy="918500"/>
            </a:xfrm>
            <a:custGeom>
              <a:avLst/>
              <a:gdLst/>
              <a:ahLst/>
              <a:cxnLst/>
              <a:rect l="l" t="t" r="r" b="b"/>
              <a:pathLst>
                <a:path w="38185" h="36740" extrusionOk="0">
                  <a:moveTo>
                    <a:pt x="14381" y="0"/>
                  </a:moveTo>
                  <a:cubicBezTo>
                    <a:pt x="14014" y="0"/>
                    <a:pt x="13621" y="65"/>
                    <a:pt x="13200" y="203"/>
                  </a:cubicBezTo>
                  <a:cubicBezTo>
                    <a:pt x="9292" y="1471"/>
                    <a:pt x="10975" y="6314"/>
                    <a:pt x="13532" y="10721"/>
                  </a:cubicBezTo>
                  <a:cubicBezTo>
                    <a:pt x="11138" y="8064"/>
                    <a:pt x="8416" y="5745"/>
                    <a:pt x="6172" y="5745"/>
                  </a:cubicBezTo>
                  <a:cubicBezTo>
                    <a:pt x="5221" y="5745"/>
                    <a:pt x="4356" y="6162"/>
                    <a:pt x="3638" y="7145"/>
                  </a:cubicBezTo>
                  <a:cubicBezTo>
                    <a:pt x="1206" y="10471"/>
                    <a:pt x="5425" y="13381"/>
                    <a:pt x="10102" y="15460"/>
                  </a:cubicBezTo>
                  <a:cubicBezTo>
                    <a:pt x="8361" y="15090"/>
                    <a:pt x="6604" y="14836"/>
                    <a:pt x="5055" y="14836"/>
                  </a:cubicBezTo>
                  <a:cubicBezTo>
                    <a:pt x="2167" y="14836"/>
                    <a:pt x="0" y="15718"/>
                    <a:pt x="0" y="18370"/>
                  </a:cubicBezTo>
                  <a:cubicBezTo>
                    <a:pt x="0" y="21023"/>
                    <a:pt x="2168" y="21913"/>
                    <a:pt x="5057" y="21913"/>
                  </a:cubicBezTo>
                  <a:cubicBezTo>
                    <a:pt x="6606" y="21913"/>
                    <a:pt x="8362" y="21657"/>
                    <a:pt x="10102" y="21280"/>
                  </a:cubicBezTo>
                  <a:lnTo>
                    <a:pt x="10102" y="21280"/>
                  </a:lnTo>
                  <a:cubicBezTo>
                    <a:pt x="5425" y="23338"/>
                    <a:pt x="1247" y="26269"/>
                    <a:pt x="3638" y="29595"/>
                  </a:cubicBezTo>
                  <a:cubicBezTo>
                    <a:pt x="4357" y="30587"/>
                    <a:pt x="5225" y="31008"/>
                    <a:pt x="6178" y="31008"/>
                  </a:cubicBezTo>
                  <a:cubicBezTo>
                    <a:pt x="8421" y="31008"/>
                    <a:pt x="11140" y="28682"/>
                    <a:pt x="13532" y="25999"/>
                  </a:cubicBezTo>
                  <a:lnTo>
                    <a:pt x="13532" y="25999"/>
                  </a:lnTo>
                  <a:cubicBezTo>
                    <a:pt x="10955" y="30426"/>
                    <a:pt x="9292" y="35249"/>
                    <a:pt x="13200" y="36537"/>
                  </a:cubicBezTo>
                  <a:cubicBezTo>
                    <a:pt x="13621" y="36675"/>
                    <a:pt x="14014" y="36740"/>
                    <a:pt x="14381" y="36740"/>
                  </a:cubicBezTo>
                  <a:cubicBezTo>
                    <a:pt x="17400" y="36740"/>
                    <a:pt x="18640" y="32350"/>
                    <a:pt x="19103" y="27828"/>
                  </a:cubicBezTo>
                  <a:cubicBezTo>
                    <a:pt x="19566" y="32350"/>
                    <a:pt x="20790" y="36740"/>
                    <a:pt x="23804" y="36740"/>
                  </a:cubicBezTo>
                  <a:cubicBezTo>
                    <a:pt x="24171" y="36740"/>
                    <a:pt x="24564" y="36675"/>
                    <a:pt x="24985" y="36537"/>
                  </a:cubicBezTo>
                  <a:cubicBezTo>
                    <a:pt x="28893" y="35249"/>
                    <a:pt x="27210" y="30426"/>
                    <a:pt x="24653" y="25999"/>
                  </a:cubicBezTo>
                  <a:lnTo>
                    <a:pt x="24653" y="25999"/>
                  </a:lnTo>
                  <a:cubicBezTo>
                    <a:pt x="27048" y="28671"/>
                    <a:pt x="29771" y="30994"/>
                    <a:pt x="32015" y="30994"/>
                  </a:cubicBezTo>
                  <a:cubicBezTo>
                    <a:pt x="32965" y="30994"/>
                    <a:pt x="33830" y="30578"/>
                    <a:pt x="34547" y="29595"/>
                  </a:cubicBezTo>
                  <a:cubicBezTo>
                    <a:pt x="36979" y="26269"/>
                    <a:pt x="32760" y="23359"/>
                    <a:pt x="28083" y="21280"/>
                  </a:cubicBezTo>
                  <a:lnTo>
                    <a:pt x="28083" y="21280"/>
                  </a:lnTo>
                  <a:cubicBezTo>
                    <a:pt x="29824" y="21650"/>
                    <a:pt x="31581" y="21904"/>
                    <a:pt x="33130" y="21904"/>
                  </a:cubicBezTo>
                  <a:cubicBezTo>
                    <a:pt x="36018" y="21904"/>
                    <a:pt x="38185" y="21022"/>
                    <a:pt x="38185" y="18370"/>
                  </a:cubicBezTo>
                  <a:cubicBezTo>
                    <a:pt x="38185" y="15703"/>
                    <a:pt x="36038" y="14808"/>
                    <a:pt x="33169" y="14808"/>
                  </a:cubicBezTo>
                  <a:cubicBezTo>
                    <a:pt x="31610" y="14808"/>
                    <a:pt x="29839" y="15072"/>
                    <a:pt x="28083" y="15460"/>
                  </a:cubicBezTo>
                  <a:cubicBezTo>
                    <a:pt x="32760" y="13402"/>
                    <a:pt x="36938" y="10471"/>
                    <a:pt x="34547" y="7145"/>
                  </a:cubicBezTo>
                  <a:cubicBezTo>
                    <a:pt x="33827" y="6152"/>
                    <a:pt x="32959" y="5732"/>
                    <a:pt x="32005" y="5732"/>
                  </a:cubicBezTo>
                  <a:cubicBezTo>
                    <a:pt x="29762" y="5732"/>
                    <a:pt x="27044" y="8053"/>
                    <a:pt x="24653" y="10721"/>
                  </a:cubicBezTo>
                  <a:cubicBezTo>
                    <a:pt x="27230" y="6314"/>
                    <a:pt x="28893" y="1471"/>
                    <a:pt x="24985" y="203"/>
                  </a:cubicBezTo>
                  <a:cubicBezTo>
                    <a:pt x="24564" y="65"/>
                    <a:pt x="24171" y="0"/>
                    <a:pt x="23804" y="0"/>
                  </a:cubicBezTo>
                  <a:cubicBezTo>
                    <a:pt x="20790" y="0"/>
                    <a:pt x="19566" y="4390"/>
                    <a:pt x="19103" y="8912"/>
                  </a:cubicBezTo>
                  <a:cubicBezTo>
                    <a:pt x="18640" y="4390"/>
                    <a:pt x="17400" y="0"/>
                    <a:pt x="14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9"/>
            <p:cNvSpPr/>
            <p:nvPr/>
          </p:nvSpPr>
          <p:spPr>
            <a:xfrm>
              <a:off x="7919317" y="3540275"/>
              <a:ext cx="361175" cy="361175"/>
            </a:xfrm>
            <a:custGeom>
              <a:avLst/>
              <a:gdLst/>
              <a:ahLst/>
              <a:cxnLst/>
              <a:rect l="l" t="t" r="r" b="b"/>
              <a:pathLst>
                <a:path w="14447" h="14447" extrusionOk="0">
                  <a:moveTo>
                    <a:pt x="7234" y="0"/>
                  </a:moveTo>
                  <a:cubicBezTo>
                    <a:pt x="3243" y="0"/>
                    <a:pt x="0" y="3243"/>
                    <a:pt x="0" y="7234"/>
                  </a:cubicBezTo>
                  <a:cubicBezTo>
                    <a:pt x="0" y="11225"/>
                    <a:pt x="3243" y="14447"/>
                    <a:pt x="7234" y="14447"/>
                  </a:cubicBezTo>
                  <a:cubicBezTo>
                    <a:pt x="11204" y="14447"/>
                    <a:pt x="14447" y="11225"/>
                    <a:pt x="14447" y="7234"/>
                  </a:cubicBezTo>
                  <a:cubicBezTo>
                    <a:pt x="14447" y="3243"/>
                    <a:pt x="11204" y="0"/>
                    <a:pt x="7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39"/>
          <p:cNvGrpSpPr/>
          <p:nvPr/>
        </p:nvGrpSpPr>
        <p:grpSpPr>
          <a:xfrm rot="705228">
            <a:off x="1596429" y="6070991"/>
            <a:ext cx="1557993" cy="1613964"/>
            <a:chOff x="2151745" y="6047399"/>
            <a:chExt cx="1168533" cy="1210512"/>
          </a:xfrm>
        </p:grpSpPr>
        <p:grpSp>
          <p:nvGrpSpPr>
            <p:cNvPr id="106" name="Google Shape;106;p39"/>
            <p:cNvGrpSpPr/>
            <p:nvPr/>
          </p:nvGrpSpPr>
          <p:grpSpPr>
            <a:xfrm>
              <a:off x="2612823" y="6047399"/>
              <a:ext cx="707455" cy="637326"/>
              <a:chOff x="2873600" y="3971025"/>
              <a:chExt cx="574000" cy="517100"/>
            </a:xfrm>
          </p:grpSpPr>
          <p:sp>
            <p:nvSpPr>
              <p:cNvPr id="107" name="Google Shape;107;p39"/>
              <p:cNvSpPr/>
              <p:nvPr/>
            </p:nvSpPr>
            <p:spPr>
              <a:xfrm>
                <a:off x="2873600" y="3971025"/>
                <a:ext cx="278950" cy="463825"/>
              </a:xfrm>
              <a:custGeom>
                <a:avLst/>
                <a:gdLst/>
                <a:ahLst/>
                <a:cxnLst/>
                <a:rect l="l" t="t" r="r" b="b"/>
                <a:pathLst>
                  <a:path w="11158" h="18553" extrusionOk="0">
                    <a:moveTo>
                      <a:pt x="10498" y="1"/>
                    </a:moveTo>
                    <a:cubicBezTo>
                      <a:pt x="10498" y="1"/>
                      <a:pt x="10470" y="15"/>
                      <a:pt x="10413" y="29"/>
                    </a:cubicBezTo>
                    <a:cubicBezTo>
                      <a:pt x="10357" y="43"/>
                      <a:pt x="10273" y="57"/>
                      <a:pt x="10175" y="99"/>
                    </a:cubicBezTo>
                    <a:cubicBezTo>
                      <a:pt x="10077" y="127"/>
                      <a:pt x="9950" y="169"/>
                      <a:pt x="9796" y="225"/>
                    </a:cubicBezTo>
                    <a:cubicBezTo>
                      <a:pt x="9656" y="267"/>
                      <a:pt x="9487" y="323"/>
                      <a:pt x="9319" y="394"/>
                    </a:cubicBezTo>
                    <a:cubicBezTo>
                      <a:pt x="8617" y="674"/>
                      <a:pt x="7705" y="1123"/>
                      <a:pt x="6779" y="1741"/>
                    </a:cubicBezTo>
                    <a:cubicBezTo>
                      <a:pt x="5839" y="2358"/>
                      <a:pt x="4884" y="3158"/>
                      <a:pt x="4028" y="4098"/>
                    </a:cubicBezTo>
                    <a:cubicBezTo>
                      <a:pt x="3172" y="5025"/>
                      <a:pt x="2414" y="6105"/>
                      <a:pt x="1797" y="7270"/>
                    </a:cubicBezTo>
                    <a:cubicBezTo>
                      <a:pt x="1179" y="8421"/>
                      <a:pt x="702" y="9656"/>
                      <a:pt x="408" y="10891"/>
                    </a:cubicBezTo>
                    <a:cubicBezTo>
                      <a:pt x="113" y="12125"/>
                      <a:pt x="1" y="13360"/>
                      <a:pt x="15" y="14483"/>
                    </a:cubicBezTo>
                    <a:cubicBezTo>
                      <a:pt x="15" y="15044"/>
                      <a:pt x="57" y="15578"/>
                      <a:pt x="113" y="16055"/>
                    </a:cubicBezTo>
                    <a:cubicBezTo>
                      <a:pt x="169" y="16546"/>
                      <a:pt x="253" y="16981"/>
                      <a:pt x="337" y="17346"/>
                    </a:cubicBezTo>
                    <a:cubicBezTo>
                      <a:pt x="408" y="17711"/>
                      <a:pt x="506" y="18020"/>
                      <a:pt x="562" y="18230"/>
                    </a:cubicBezTo>
                    <a:cubicBezTo>
                      <a:pt x="590" y="18328"/>
                      <a:pt x="618" y="18412"/>
                      <a:pt x="646" y="18469"/>
                    </a:cubicBezTo>
                    <a:cubicBezTo>
                      <a:pt x="660" y="18525"/>
                      <a:pt x="674" y="18553"/>
                      <a:pt x="674" y="18553"/>
                    </a:cubicBezTo>
                    <a:cubicBezTo>
                      <a:pt x="674" y="18553"/>
                      <a:pt x="702" y="18539"/>
                      <a:pt x="758" y="18525"/>
                    </a:cubicBezTo>
                    <a:cubicBezTo>
                      <a:pt x="815" y="18511"/>
                      <a:pt x="899" y="18483"/>
                      <a:pt x="997" y="18455"/>
                    </a:cubicBezTo>
                    <a:cubicBezTo>
                      <a:pt x="1193" y="18384"/>
                      <a:pt x="1516" y="18300"/>
                      <a:pt x="1853" y="18160"/>
                    </a:cubicBezTo>
                    <a:cubicBezTo>
                      <a:pt x="2204" y="18020"/>
                      <a:pt x="2611" y="17837"/>
                      <a:pt x="3046" y="17613"/>
                    </a:cubicBezTo>
                    <a:cubicBezTo>
                      <a:pt x="3467" y="17388"/>
                      <a:pt x="3944" y="17121"/>
                      <a:pt x="4407" y="16813"/>
                    </a:cubicBezTo>
                    <a:cubicBezTo>
                      <a:pt x="5333" y="16195"/>
                      <a:pt x="6288" y="15409"/>
                      <a:pt x="7144" y="14469"/>
                    </a:cubicBezTo>
                    <a:cubicBezTo>
                      <a:pt x="8000" y="13529"/>
                      <a:pt x="8758" y="12448"/>
                      <a:pt x="9375" y="11283"/>
                    </a:cubicBezTo>
                    <a:cubicBezTo>
                      <a:pt x="9978" y="10119"/>
                      <a:pt x="10456" y="8884"/>
                      <a:pt x="10750" y="7649"/>
                    </a:cubicBezTo>
                    <a:cubicBezTo>
                      <a:pt x="11045" y="6414"/>
                      <a:pt x="11157" y="5179"/>
                      <a:pt x="11143" y="4056"/>
                    </a:cubicBezTo>
                    <a:cubicBezTo>
                      <a:pt x="11143" y="2934"/>
                      <a:pt x="10989" y="1937"/>
                      <a:pt x="10834" y="1207"/>
                    </a:cubicBezTo>
                    <a:cubicBezTo>
                      <a:pt x="10792" y="1025"/>
                      <a:pt x="10750" y="857"/>
                      <a:pt x="10708" y="702"/>
                    </a:cubicBezTo>
                    <a:cubicBezTo>
                      <a:pt x="10666" y="548"/>
                      <a:pt x="10638" y="422"/>
                      <a:pt x="10610" y="323"/>
                    </a:cubicBezTo>
                    <a:cubicBezTo>
                      <a:pt x="10582" y="225"/>
                      <a:pt x="10540" y="141"/>
                      <a:pt x="10526" y="85"/>
                    </a:cubicBezTo>
                    <a:cubicBezTo>
                      <a:pt x="10512" y="29"/>
                      <a:pt x="10498" y="1"/>
                      <a:pt x="104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39"/>
              <p:cNvSpPr/>
              <p:nvPr/>
            </p:nvSpPr>
            <p:spPr>
              <a:xfrm>
                <a:off x="2918850" y="4020850"/>
                <a:ext cx="190900" cy="359975"/>
              </a:xfrm>
              <a:custGeom>
                <a:avLst/>
                <a:gdLst/>
                <a:ahLst/>
                <a:cxnLst/>
                <a:rect l="l" t="t" r="r" b="b"/>
                <a:pathLst>
                  <a:path w="7636" h="14399" extrusionOk="0">
                    <a:moveTo>
                      <a:pt x="7635" y="0"/>
                    </a:moveTo>
                    <a:cubicBezTo>
                      <a:pt x="7635" y="0"/>
                      <a:pt x="7453" y="197"/>
                      <a:pt x="7158" y="534"/>
                    </a:cubicBezTo>
                    <a:cubicBezTo>
                      <a:pt x="6863" y="884"/>
                      <a:pt x="6456" y="1404"/>
                      <a:pt x="6007" y="2021"/>
                    </a:cubicBezTo>
                    <a:cubicBezTo>
                      <a:pt x="5558" y="2653"/>
                      <a:pt x="5067" y="3396"/>
                      <a:pt x="4562" y="4210"/>
                    </a:cubicBezTo>
                    <a:cubicBezTo>
                      <a:pt x="4309" y="4617"/>
                      <a:pt x="4057" y="5038"/>
                      <a:pt x="3818" y="5473"/>
                    </a:cubicBezTo>
                    <a:cubicBezTo>
                      <a:pt x="3565" y="5908"/>
                      <a:pt x="3327" y="6357"/>
                      <a:pt x="3074" y="6807"/>
                    </a:cubicBezTo>
                    <a:cubicBezTo>
                      <a:pt x="2850" y="7256"/>
                      <a:pt x="2611" y="7719"/>
                      <a:pt x="2387" y="8168"/>
                    </a:cubicBezTo>
                    <a:cubicBezTo>
                      <a:pt x="2176" y="8617"/>
                      <a:pt x="1966" y="9066"/>
                      <a:pt x="1769" y="9501"/>
                    </a:cubicBezTo>
                    <a:cubicBezTo>
                      <a:pt x="1376" y="10371"/>
                      <a:pt x="1039" y="11199"/>
                      <a:pt x="773" y="11929"/>
                    </a:cubicBezTo>
                    <a:cubicBezTo>
                      <a:pt x="506" y="12644"/>
                      <a:pt x="310" y="13262"/>
                      <a:pt x="183" y="13711"/>
                    </a:cubicBezTo>
                    <a:cubicBezTo>
                      <a:pt x="57" y="14146"/>
                      <a:pt x="1" y="14399"/>
                      <a:pt x="1" y="14399"/>
                    </a:cubicBezTo>
                    <a:cubicBezTo>
                      <a:pt x="1" y="14399"/>
                      <a:pt x="183" y="14216"/>
                      <a:pt x="478" y="13865"/>
                    </a:cubicBezTo>
                    <a:cubicBezTo>
                      <a:pt x="773" y="13515"/>
                      <a:pt x="1166" y="13009"/>
                      <a:pt x="1615" y="12378"/>
                    </a:cubicBezTo>
                    <a:cubicBezTo>
                      <a:pt x="2064" y="11746"/>
                      <a:pt x="2569" y="11003"/>
                      <a:pt x="3074" y="10189"/>
                    </a:cubicBezTo>
                    <a:cubicBezTo>
                      <a:pt x="3313" y="9782"/>
                      <a:pt x="3565" y="9361"/>
                      <a:pt x="3818" y="8926"/>
                    </a:cubicBezTo>
                    <a:cubicBezTo>
                      <a:pt x="4071" y="8491"/>
                      <a:pt x="4309" y="8042"/>
                      <a:pt x="4548" y="7592"/>
                    </a:cubicBezTo>
                    <a:cubicBezTo>
                      <a:pt x="4786" y="7143"/>
                      <a:pt x="5025" y="6694"/>
                      <a:pt x="5249" y="6231"/>
                    </a:cubicBezTo>
                    <a:cubicBezTo>
                      <a:pt x="5474" y="5782"/>
                      <a:pt x="5670" y="5333"/>
                      <a:pt x="5867" y="4898"/>
                    </a:cubicBezTo>
                    <a:cubicBezTo>
                      <a:pt x="6260" y="4028"/>
                      <a:pt x="6597" y="3200"/>
                      <a:pt x="6863" y="2470"/>
                    </a:cubicBezTo>
                    <a:cubicBezTo>
                      <a:pt x="7130" y="1755"/>
                      <a:pt x="7326" y="1137"/>
                      <a:pt x="7453" y="702"/>
                    </a:cubicBezTo>
                    <a:cubicBezTo>
                      <a:pt x="7579" y="253"/>
                      <a:pt x="7635" y="0"/>
                      <a:pt x="76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39"/>
              <p:cNvSpPr/>
              <p:nvPr/>
            </p:nvSpPr>
            <p:spPr>
              <a:xfrm>
                <a:off x="2900275" y="4241525"/>
                <a:ext cx="547325" cy="246600"/>
              </a:xfrm>
              <a:custGeom>
                <a:avLst/>
                <a:gdLst/>
                <a:ahLst/>
                <a:cxnLst/>
                <a:rect l="l" t="t" r="r" b="b"/>
                <a:pathLst>
                  <a:path w="21893" h="9864" extrusionOk="0">
                    <a:moveTo>
                      <a:pt x="16321" y="0"/>
                    </a:moveTo>
                    <a:cubicBezTo>
                      <a:pt x="16251" y="0"/>
                      <a:pt x="16167" y="14"/>
                      <a:pt x="16097" y="14"/>
                    </a:cubicBezTo>
                    <a:cubicBezTo>
                      <a:pt x="15970" y="14"/>
                      <a:pt x="15858" y="14"/>
                      <a:pt x="15746" y="28"/>
                    </a:cubicBezTo>
                    <a:lnTo>
                      <a:pt x="15535" y="28"/>
                    </a:lnTo>
                    <a:cubicBezTo>
                      <a:pt x="15409" y="42"/>
                      <a:pt x="15283" y="42"/>
                      <a:pt x="15156" y="57"/>
                    </a:cubicBezTo>
                    <a:cubicBezTo>
                      <a:pt x="15100" y="57"/>
                      <a:pt x="15044" y="57"/>
                      <a:pt x="14988" y="71"/>
                    </a:cubicBezTo>
                    <a:cubicBezTo>
                      <a:pt x="14834" y="71"/>
                      <a:pt x="14693" y="85"/>
                      <a:pt x="14539" y="99"/>
                    </a:cubicBezTo>
                    <a:cubicBezTo>
                      <a:pt x="14511" y="99"/>
                      <a:pt x="14469" y="113"/>
                      <a:pt x="14441" y="113"/>
                    </a:cubicBezTo>
                    <a:cubicBezTo>
                      <a:pt x="14076" y="141"/>
                      <a:pt x="13725" y="197"/>
                      <a:pt x="13374" y="239"/>
                    </a:cubicBezTo>
                    <a:cubicBezTo>
                      <a:pt x="13332" y="253"/>
                      <a:pt x="13304" y="253"/>
                      <a:pt x="13276" y="267"/>
                    </a:cubicBezTo>
                    <a:cubicBezTo>
                      <a:pt x="13136" y="281"/>
                      <a:pt x="12995" y="309"/>
                      <a:pt x="12855" y="323"/>
                    </a:cubicBezTo>
                    <a:cubicBezTo>
                      <a:pt x="12813" y="337"/>
                      <a:pt x="12757" y="351"/>
                      <a:pt x="12714" y="351"/>
                    </a:cubicBezTo>
                    <a:cubicBezTo>
                      <a:pt x="12588" y="379"/>
                      <a:pt x="12476" y="407"/>
                      <a:pt x="12350" y="421"/>
                    </a:cubicBezTo>
                    <a:cubicBezTo>
                      <a:pt x="12308" y="435"/>
                      <a:pt x="12251" y="449"/>
                      <a:pt x="12195" y="463"/>
                    </a:cubicBezTo>
                    <a:cubicBezTo>
                      <a:pt x="12083" y="478"/>
                      <a:pt x="11971" y="506"/>
                      <a:pt x="11858" y="534"/>
                    </a:cubicBezTo>
                    <a:cubicBezTo>
                      <a:pt x="11802" y="548"/>
                      <a:pt x="11746" y="562"/>
                      <a:pt x="11690" y="576"/>
                    </a:cubicBezTo>
                    <a:cubicBezTo>
                      <a:pt x="11592" y="590"/>
                      <a:pt x="11480" y="618"/>
                      <a:pt x="11381" y="646"/>
                    </a:cubicBezTo>
                    <a:cubicBezTo>
                      <a:pt x="11325" y="660"/>
                      <a:pt x="11269" y="674"/>
                      <a:pt x="11213" y="688"/>
                    </a:cubicBezTo>
                    <a:cubicBezTo>
                      <a:pt x="11101" y="716"/>
                      <a:pt x="11002" y="744"/>
                      <a:pt x="10904" y="772"/>
                    </a:cubicBezTo>
                    <a:cubicBezTo>
                      <a:pt x="10848" y="786"/>
                      <a:pt x="10792" y="800"/>
                      <a:pt x="10736" y="814"/>
                    </a:cubicBezTo>
                    <a:cubicBezTo>
                      <a:pt x="10638" y="842"/>
                      <a:pt x="10539" y="884"/>
                      <a:pt x="10427" y="913"/>
                    </a:cubicBezTo>
                    <a:cubicBezTo>
                      <a:pt x="10385" y="927"/>
                      <a:pt x="10329" y="941"/>
                      <a:pt x="10273" y="955"/>
                    </a:cubicBezTo>
                    <a:cubicBezTo>
                      <a:pt x="10174" y="983"/>
                      <a:pt x="10076" y="1025"/>
                      <a:pt x="9964" y="1053"/>
                    </a:cubicBezTo>
                    <a:cubicBezTo>
                      <a:pt x="9922" y="1067"/>
                      <a:pt x="9880" y="1081"/>
                      <a:pt x="9824" y="1109"/>
                    </a:cubicBezTo>
                    <a:cubicBezTo>
                      <a:pt x="9725" y="1137"/>
                      <a:pt x="9613" y="1179"/>
                      <a:pt x="9515" y="1207"/>
                    </a:cubicBezTo>
                    <a:cubicBezTo>
                      <a:pt x="9473" y="1221"/>
                      <a:pt x="9431" y="1235"/>
                      <a:pt x="9389" y="1263"/>
                    </a:cubicBezTo>
                    <a:cubicBezTo>
                      <a:pt x="9276" y="1291"/>
                      <a:pt x="9164" y="1334"/>
                      <a:pt x="9066" y="1376"/>
                    </a:cubicBezTo>
                    <a:cubicBezTo>
                      <a:pt x="9024" y="1390"/>
                      <a:pt x="8996" y="1404"/>
                      <a:pt x="8954" y="1418"/>
                    </a:cubicBezTo>
                    <a:cubicBezTo>
                      <a:pt x="8841" y="1460"/>
                      <a:pt x="8715" y="1516"/>
                      <a:pt x="8603" y="1558"/>
                    </a:cubicBezTo>
                    <a:lnTo>
                      <a:pt x="8547" y="1586"/>
                    </a:lnTo>
                    <a:cubicBezTo>
                      <a:pt x="7985" y="1825"/>
                      <a:pt x="7438" y="2063"/>
                      <a:pt x="6933" y="2330"/>
                    </a:cubicBezTo>
                    <a:lnTo>
                      <a:pt x="6891" y="2358"/>
                    </a:lnTo>
                    <a:cubicBezTo>
                      <a:pt x="6778" y="2414"/>
                      <a:pt x="6666" y="2470"/>
                      <a:pt x="6568" y="2526"/>
                    </a:cubicBezTo>
                    <a:cubicBezTo>
                      <a:pt x="6540" y="2540"/>
                      <a:pt x="6512" y="2554"/>
                      <a:pt x="6498" y="2568"/>
                    </a:cubicBezTo>
                    <a:cubicBezTo>
                      <a:pt x="6399" y="2625"/>
                      <a:pt x="6301" y="2667"/>
                      <a:pt x="6203" y="2723"/>
                    </a:cubicBezTo>
                    <a:cubicBezTo>
                      <a:pt x="6175" y="2737"/>
                      <a:pt x="6147" y="2765"/>
                      <a:pt x="6119" y="2779"/>
                    </a:cubicBezTo>
                    <a:cubicBezTo>
                      <a:pt x="6035" y="2821"/>
                      <a:pt x="5950" y="2877"/>
                      <a:pt x="5852" y="2933"/>
                    </a:cubicBezTo>
                    <a:cubicBezTo>
                      <a:pt x="5824" y="2947"/>
                      <a:pt x="5796" y="2961"/>
                      <a:pt x="5768" y="2975"/>
                    </a:cubicBezTo>
                    <a:cubicBezTo>
                      <a:pt x="5684" y="3032"/>
                      <a:pt x="5600" y="3088"/>
                      <a:pt x="5515" y="3144"/>
                    </a:cubicBezTo>
                    <a:cubicBezTo>
                      <a:pt x="5487" y="3158"/>
                      <a:pt x="5459" y="3172"/>
                      <a:pt x="5431" y="3186"/>
                    </a:cubicBezTo>
                    <a:cubicBezTo>
                      <a:pt x="5347" y="3242"/>
                      <a:pt x="5263" y="3298"/>
                      <a:pt x="5179" y="3354"/>
                    </a:cubicBezTo>
                    <a:cubicBezTo>
                      <a:pt x="5150" y="3368"/>
                      <a:pt x="5122" y="3382"/>
                      <a:pt x="5108" y="3396"/>
                    </a:cubicBezTo>
                    <a:cubicBezTo>
                      <a:pt x="5024" y="3453"/>
                      <a:pt x="4940" y="3509"/>
                      <a:pt x="4856" y="3565"/>
                    </a:cubicBezTo>
                    <a:cubicBezTo>
                      <a:pt x="4828" y="3579"/>
                      <a:pt x="4814" y="3593"/>
                      <a:pt x="4786" y="3607"/>
                    </a:cubicBezTo>
                    <a:cubicBezTo>
                      <a:pt x="4701" y="3663"/>
                      <a:pt x="4617" y="3719"/>
                      <a:pt x="4533" y="3789"/>
                    </a:cubicBezTo>
                    <a:lnTo>
                      <a:pt x="4477" y="3817"/>
                    </a:lnTo>
                    <a:cubicBezTo>
                      <a:pt x="4393" y="3888"/>
                      <a:pt x="4308" y="3944"/>
                      <a:pt x="4210" y="4014"/>
                    </a:cubicBezTo>
                    <a:lnTo>
                      <a:pt x="4182" y="4028"/>
                    </a:lnTo>
                    <a:cubicBezTo>
                      <a:pt x="3691" y="4393"/>
                      <a:pt x="3242" y="4758"/>
                      <a:pt x="2835" y="5095"/>
                    </a:cubicBezTo>
                    <a:lnTo>
                      <a:pt x="2821" y="5123"/>
                    </a:lnTo>
                    <a:cubicBezTo>
                      <a:pt x="2737" y="5179"/>
                      <a:pt x="2667" y="5249"/>
                      <a:pt x="2596" y="5305"/>
                    </a:cubicBezTo>
                    <a:lnTo>
                      <a:pt x="2568" y="5333"/>
                    </a:lnTo>
                    <a:cubicBezTo>
                      <a:pt x="2498" y="5389"/>
                      <a:pt x="2442" y="5445"/>
                      <a:pt x="2372" y="5501"/>
                    </a:cubicBezTo>
                    <a:lnTo>
                      <a:pt x="2330" y="5544"/>
                    </a:lnTo>
                    <a:cubicBezTo>
                      <a:pt x="2274" y="5600"/>
                      <a:pt x="2217" y="5656"/>
                      <a:pt x="2161" y="5698"/>
                    </a:cubicBezTo>
                    <a:lnTo>
                      <a:pt x="2119" y="5754"/>
                    </a:lnTo>
                    <a:cubicBezTo>
                      <a:pt x="2063" y="5796"/>
                      <a:pt x="2007" y="5852"/>
                      <a:pt x="1951" y="5894"/>
                    </a:cubicBezTo>
                    <a:lnTo>
                      <a:pt x="1909" y="5951"/>
                    </a:lnTo>
                    <a:cubicBezTo>
                      <a:pt x="1853" y="5993"/>
                      <a:pt x="1810" y="6035"/>
                      <a:pt x="1768" y="6091"/>
                    </a:cubicBezTo>
                    <a:lnTo>
                      <a:pt x="1712" y="6133"/>
                    </a:lnTo>
                    <a:cubicBezTo>
                      <a:pt x="1670" y="6175"/>
                      <a:pt x="1628" y="6231"/>
                      <a:pt x="1572" y="6273"/>
                    </a:cubicBezTo>
                    <a:lnTo>
                      <a:pt x="1530" y="6315"/>
                    </a:lnTo>
                    <a:cubicBezTo>
                      <a:pt x="1488" y="6358"/>
                      <a:pt x="1446" y="6414"/>
                      <a:pt x="1404" y="6456"/>
                    </a:cubicBezTo>
                    <a:lnTo>
                      <a:pt x="1361" y="6498"/>
                    </a:lnTo>
                    <a:cubicBezTo>
                      <a:pt x="1319" y="6540"/>
                      <a:pt x="1277" y="6582"/>
                      <a:pt x="1235" y="6638"/>
                    </a:cubicBezTo>
                    <a:lnTo>
                      <a:pt x="1207" y="6666"/>
                    </a:lnTo>
                    <a:cubicBezTo>
                      <a:pt x="1151" y="6708"/>
                      <a:pt x="1109" y="6764"/>
                      <a:pt x="1067" y="6807"/>
                    </a:cubicBezTo>
                    <a:lnTo>
                      <a:pt x="1053" y="6821"/>
                    </a:lnTo>
                    <a:cubicBezTo>
                      <a:pt x="954" y="6933"/>
                      <a:pt x="856" y="7031"/>
                      <a:pt x="772" y="7129"/>
                    </a:cubicBezTo>
                    <a:lnTo>
                      <a:pt x="772" y="7143"/>
                    </a:lnTo>
                    <a:cubicBezTo>
                      <a:pt x="730" y="7185"/>
                      <a:pt x="688" y="7228"/>
                      <a:pt x="660" y="7270"/>
                    </a:cubicBezTo>
                    <a:lnTo>
                      <a:pt x="618" y="7312"/>
                    </a:lnTo>
                    <a:cubicBezTo>
                      <a:pt x="590" y="7340"/>
                      <a:pt x="576" y="7368"/>
                      <a:pt x="547" y="7396"/>
                    </a:cubicBezTo>
                    <a:lnTo>
                      <a:pt x="505" y="7452"/>
                    </a:lnTo>
                    <a:lnTo>
                      <a:pt x="449" y="7508"/>
                    </a:lnTo>
                    <a:cubicBezTo>
                      <a:pt x="435" y="7536"/>
                      <a:pt x="421" y="7550"/>
                      <a:pt x="407" y="7578"/>
                    </a:cubicBezTo>
                    <a:lnTo>
                      <a:pt x="365" y="7621"/>
                    </a:lnTo>
                    <a:cubicBezTo>
                      <a:pt x="351" y="7649"/>
                      <a:pt x="337" y="7663"/>
                      <a:pt x="309" y="7691"/>
                    </a:cubicBezTo>
                    <a:lnTo>
                      <a:pt x="295" y="7719"/>
                    </a:lnTo>
                    <a:cubicBezTo>
                      <a:pt x="267" y="7747"/>
                      <a:pt x="253" y="7761"/>
                      <a:pt x="239" y="7775"/>
                    </a:cubicBezTo>
                    <a:lnTo>
                      <a:pt x="225" y="7803"/>
                    </a:lnTo>
                    <a:cubicBezTo>
                      <a:pt x="211" y="7831"/>
                      <a:pt x="183" y="7845"/>
                      <a:pt x="169" y="7873"/>
                    </a:cubicBezTo>
                    <a:cubicBezTo>
                      <a:pt x="56" y="8013"/>
                      <a:pt x="0" y="8098"/>
                      <a:pt x="0" y="8098"/>
                    </a:cubicBezTo>
                    <a:cubicBezTo>
                      <a:pt x="2849" y="9354"/>
                      <a:pt x="5405" y="9863"/>
                      <a:pt x="7676" y="9863"/>
                    </a:cubicBezTo>
                    <a:cubicBezTo>
                      <a:pt x="17378" y="9863"/>
                      <a:pt x="21892" y="576"/>
                      <a:pt x="21892" y="576"/>
                    </a:cubicBezTo>
                    <a:lnTo>
                      <a:pt x="21864" y="576"/>
                    </a:lnTo>
                    <a:cubicBezTo>
                      <a:pt x="21654" y="534"/>
                      <a:pt x="21443" y="492"/>
                      <a:pt x="21233" y="449"/>
                    </a:cubicBezTo>
                    <a:cubicBezTo>
                      <a:pt x="21163" y="435"/>
                      <a:pt x="21092" y="421"/>
                      <a:pt x="21022" y="407"/>
                    </a:cubicBezTo>
                    <a:cubicBezTo>
                      <a:pt x="20882" y="379"/>
                      <a:pt x="20728" y="351"/>
                      <a:pt x="20587" y="337"/>
                    </a:cubicBezTo>
                    <a:cubicBezTo>
                      <a:pt x="20503" y="323"/>
                      <a:pt x="20419" y="309"/>
                      <a:pt x="20335" y="295"/>
                    </a:cubicBezTo>
                    <a:cubicBezTo>
                      <a:pt x="20208" y="267"/>
                      <a:pt x="20082" y="253"/>
                      <a:pt x="19956" y="239"/>
                    </a:cubicBezTo>
                    <a:cubicBezTo>
                      <a:pt x="19872" y="225"/>
                      <a:pt x="19773" y="211"/>
                      <a:pt x="19689" y="197"/>
                    </a:cubicBezTo>
                    <a:cubicBezTo>
                      <a:pt x="19563" y="183"/>
                      <a:pt x="19451" y="169"/>
                      <a:pt x="19324" y="155"/>
                    </a:cubicBezTo>
                    <a:cubicBezTo>
                      <a:pt x="19240" y="141"/>
                      <a:pt x="19156" y="141"/>
                      <a:pt x="19058" y="127"/>
                    </a:cubicBezTo>
                    <a:cubicBezTo>
                      <a:pt x="18945" y="113"/>
                      <a:pt x="18833" y="113"/>
                      <a:pt x="18707" y="99"/>
                    </a:cubicBezTo>
                    <a:cubicBezTo>
                      <a:pt x="18623" y="85"/>
                      <a:pt x="18538" y="85"/>
                      <a:pt x="18440" y="71"/>
                    </a:cubicBezTo>
                    <a:cubicBezTo>
                      <a:pt x="18328" y="71"/>
                      <a:pt x="18216" y="57"/>
                      <a:pt x="18103" y="57"/>
                    </a:cubicBezTo>
                    <a:cubicBezTo>
                      <a:pt x="18019" y="42"/>
                      <a:pt x="17921" y="42"/>
                      <a:pt x="17837" y="28"/>
                    </a:cubicBezTo>
                    <a:cubicBezTo>
                      <a:pt x="17724" y="28"/>
                      <a:pt x="17612" y="28"/>
                      <a:pt x="17500" y="14"/>
                    </a:cubicBezTo>
                    <a:lnTo>
                      <a:pt x="17247" y="14"/>
                    </a:lnTo>
                    <a:cubicBezTo>
                      <a:pt x="17135" y="14"/>
                      <a:pt x="17023" y="0"/>
                      <a:pt x="169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" name="Google Shape;110;p39"/>
            <p:cNvGrpSpPr/>
            <p:nvPr/>
          </p:nvGrpSpPr>
          <p:grpSpPr>
            <a:xfrm>
              <a:off x="2151745" y="6356615"/>
              <a:ext cx="919784" cy="901296"/>
              <a:chOff x="2468375" y="4237975"/>
              <a:chExt cx="746275" cy="731275"/>
            </a:xfrm>
          </p:grpSpPr>
          <p:sp>
            <p:nvSpPr>
              <p:cNvPr id="111" name="Google Shape;111;p39"/>
              <p:cNvSpPr/>
              <p:nvPr/>
            </p:nvSpPr>
            <p:spPr>
              <a:xfrm>
                <a:off x="2468375" y="4237975"/>
                <a:ext cx="746275" cy="731275"/>
              </a:xfrm>
              <a:custGeom>
                <a:avLst/>
                <a:gdLst/>
                <a:ahLst/>
                <a:cxnLst/>
                <a:rect l="l" t="t" r="r" b="b"/>
                <a:pathLst>
                  <a:path w="29851" h="29251" extrusionOk="0">
                    <a:moveTo>
                      <a:pt x="15310" y="0"/>
                    </a:moveTo>
                    <a:cubicBezTo>
                      <a:pt x="12293" y="0"/>
                      <a:pt x="12247" y="3867"/>
                      <a:pt x="12926" y="7678"/>
                    </a:cubicBezTo>
                    <a:cubicBezTo>
                      <a:pt x="11746" y="4740"/>
                      <a:pt x="10126" y="2022"/>
                      <a:pt x="8177" y="2022"/>
                    </a:cubicBezTo>
                    <a:cubicBezTo>
                      <a:pt x="7715" y="2022"/>
                      <a:pt x="7235" y="2175"/>
                      <a:pt x="6737" y="2514"/>
                    </a:cubicBezTo>
                    <a:cubicBezTo>
                      <a:pt x="4141" y="4268"/>
                      <a:pt x="6400" y="7468"/>
                      <a:pt x="9221" y="10176"/>
                    </a:cubicBezTo>
                    <a:cubicBezTo>
                      <a:pt x="7266" y="8950"/>
                      <a:pt x="5188" y="7959"/>
                      <a:pt x="3595" y="7959"/>
                    </a:cubicBezTo>
                    <a:cubicBezTo>
                      <a:pt x="2489" y="7959"/>
                      <a:pt x="1617" y="8436"/>
                      <a:pt x="1180" y="9643"/>
                    </a:cubicBezTo>
                    <a:cubicBezTo>
                      <a:pt x="99" y="12590"/>
                      <a:pt x="3818" y="13853"/>
                      <a:pt x="7691" y="14386"/>
                    </a:cubicBezTo>
                    <a:cubicBezTo>
                      <a:pt x="3790" y="14653"/>
                      <a:pt x="1" y="15663"/>
                      <a:pt x="871" y="18681"/>
                    </a:cubicBezTo>
                    <a:cubicBezTo>
                      <a:pt x="1256" y="20016"/>
                      <a:pt x="2205" y="20532"/>
                      <a:pt x="3441" y="20532"/>
                    </a:cubicBezTo>
                    <a:cubicBezTo>
                      <a:pt x="4997" y="20532"/>
                      <a:pt x="7010" y="19713"/>
                      <a:pt x="8926" y="18681"/>
                    </a:cubicBezTo>
                    <a:lnTo>
                      <a:pt x="8926" y="18681"/>
                    </a:lnTo>
                    <a:cubicBezTo>
                      <a:pt x="5937" y="21193"/>
                      <a:pt x="3453" y="24238"/>
                      <a:pt x="5937" y="26160"/>
                    </a:cubicBezTo>
                    <a:cubicBezTo>
                      <a:pt x="6459" y="26569"/>
                      <a:pt x="6975" y="26752"/>
                      <a:pt x="7481" y="26752"/>
                    </a:cubicBezTo>
                    <a:cubicBezTo>
                      <a:pt x="9369" y="26752"/>
                      <a:pt x="11112" y="24209"/>
                      <a:pt x="12463" y="21431"/>
                    </a:cubicBezTo>
                    <a:lnTo>
                      <a:pt x="12463" y="21431"/>
                    </a:lnTo>
                    <a:cubicBezTo>
                      <a:pt x="11508" y="25234"/>
                      <a:pt x="11298" y="29149"/>
                      <a:pt x="14427" y="29248"/>
                    </a:cubicBezTo>
                    <a:cubicBezTo>
                      <a:pt x="14471" y="29249"/>
                      <a:pt x="14515" y="29250"/>
                      <a:pt x="14557" y="29250"/>
                    </a:cubicBezTo>
                    <a:cubicBezTo>
                      <a:pt x="17572" y="29250"/>
                      <a:pt x="17617" y="25377"/>
                      <a:pt x="16925" y="21585"/>
                    </a:cubicBezTo>
                    <a:lnTo>
                      <a:pt x="16925" y="21585"/>
                    </a:lnTo>
                    <a:cubicBezTo>
                      <a:pt x="18106" y="24526"/>
                      <a:pt x="19727" y="27236"/>
                      <a:pt x="21685" y="27236"/>
                    </a:cubicBezTo>
                    <a:cubicBezTo>
                      <a:pt x="22148" y="27236"/>
                      <a:pt x="22629" y="27085"/>
                      <a:pt x="23128" y="26750"/>
                    </a:cubicBezTo>
                    <a:cubicBezTo>
                      <a:pt x="25724" y="24996"/>
                      <a:pt x="23465" y="21782"/>
                      <a:pt x="20644" y="19088"/>
                    </a:cubicBezTo>
                    <a:lnTo>
                      <a:pt x="20644" y="19088"/>
                    </a:lnTo>
                    <a:cubicBezTo>
                      <a:pt x="22600" y="20314"/>
                      <a:pt x="24672" y="21305"/>
                      <a:pt x="26265" y="21305"/>
                    </a:cubicBezTo>
                    <a:cubicBezTo>
                      <a:pt x="27369" y="21305"/>
                      <a:pt x="28243" y="20828"/>
                      <a:pt x="28685" y="19621"/>
                    </a:cubicBezTo>
                    <a:cubicBezTo>
                      <a:pt x="29752" y="16674"/>
                      <a:pt x="26033" y="15411"/>
                      <a:pt x="22160" y="14877"/>
                    </a:cubicBezTo>
                    <a:cubicBezTo>
                      <a:pt x="26061" y="14611"/>
                      <a:pt x="29850" y="13600"/>
                      <a:pt x="28994" y="10583"/>
                    </a:cubicBezTo>
                    <a:cubicBezTo>
                      <a:pt x="28609" y="9246"/>
                      <a:pt x="27658" y="8731"/>
                      <a:pt x="26419" y="8731"/>
                    </a:cubicBezTo>
                    <a:cubicBezTo>
                      <a:pt x="24861" y="8731"/>
                      <a:pt x="22847" y="9545"/>
                      <a:pt x="20925" y="10569"/>
                    </a:cubicBezTo>
                    <a:cubicBezTo>
                      <a:pt x="23928" y="8071"/>
                      <a:pt x="26398" y="5026"/>
                      <a:pt x="23928" y="3089"/>
                    </a:cubicBezTo>
                    <a:cubicBezTo>
                      <a:pt x="23406" y="2685"/>
                      <a:pt x="22890" y="2505"/>
                      <a:pt x="22384" y="2505"/>
                    </a:cubicBezTo>
                    <a:cubicBezTo>
                      <a:pt x="20487" y="2505"/>
                      <a:pt x="18743" y="5048"/>
                      <a:pt x="17402" y="7819"/>
                    </a:cubicBezTo>
                    <a:cubicBezTo>
                      <a:pt x="18343" y="4030"/>
                      <a:pt x="18567" y="114"/>
                      <a:pt x="15424" y="2"/>
                    </a:cubicBezTo>
                    <a:cubicBezTo>
                      <a:pt x="15385" y="1"/>
                      <a:pt x="15347" y="0"/>
                      <a:pt x="15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39"/>
              <p:cNvSpPr/>
              <p:nvPr/>
            </p:nvSpPr>
            <p:spPr>
              <a:xfrm>
                <a:off x="2683800" y="4465075"/>
                <a:ext cx="315425" cy="277200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11088" extrusionOk="0">
                    <a:moveTo>
                      <a:pt x="6311" y="0"/>
                    </a:moveTo>
                    <a:cubicBezTo>
                      <a:pt x="5242" y="0"/>
                      <a:pt x="4163" y="309"/>
                      <a:pt x="3214" y="952"/>
                    </a:cubicBezTo>
                    <a:cubicBezTo>
                      <a:pt x="674" y="2664"/>
                      <a:pt x="0" y="6116"/>
                      <a:pt x="1727" y="8642"/>
                    </a:cubicBezTo>
                    <a:cubicBezTo>
                      <a:pt x="2796" y="10229"/>
                      <a:pt x="4539" y="11087"/>
                      <a:pt x="6316" y="11087"/>
                    </a:cubicBezTo>
                    <a:cubicBezTo>
                      <a:pt x="7384" y="11087"/>
                      <a:pt x="8464" y="10778"/>
                      <a:pt x="9417" y="10130"/>
                    </a:cubicBezTo>
                    <a:cubicBezTo>
                      <a:pt x="11957" y="8418"/>
                      <a:pt x="12617" y="4980"/>
                      <a:pt x="10905" y="2439"/>
                    </a:cubicBezTo>
                    <a:cubicBezTo>
                      <a:pt x="9835" y="853"/>
                      <a:pt x="8088" y="0"/>
                      <a:pt x="6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3" name="Google Shape;113;p39"/>
          <p:cNvGrpSpPr/>
          <p:nvPr/>
        </p:nvGrpSpPr>
        <p:grpSpPr>
          <a:xfrm rot="20782405">
            <a:off x="-368515" y="5189371"/>
            <a:ext cx="2327504" cy="2346360"/>
            <a:chOff x="1538675" y="4123500"/>
            <a:chExt cx="1078850" cy="1087525"/>
          </a:xfrm>
        </p:grpSpPr>
        <p:sp>
          <p:nvSpPr>
            <p:cNvPr id="114" name="Google Shape;114;p39"/>
            <p:cNvSpPr/>
            <p:nvPr/>
          </p:nvSpPr>
          <p:spPr>
            <a:xfrm>
              <a:off x="1538675" y="4123500"/>
              <a:ext cx="1078850" cy="1087525"/>
            </a:xfrm>
            <a:custGeom>
              <a:avLst/>
              <a:gdLst/>
              <a:ahLst/>
              <a:cxnLst/>
              <a:rect l="l" t="t" r="r" b="b"/>
              <a:pathLst>
                <a:path w="43154" h="43501" extrusionOk="0">
                  <a:moveTo>
                    <a:pt x="25145" y="1"/>
                  </a:moveTo>
                  <a:cubicBezTo>
                    <a:pt x="24181" y="1"/>
                    <a:pt x="23402" y="467"/>
                    <a:pt x="22819" y="1031"/>
                  </a:cubicBezTo>
                  <a:cubicBezTo>
                    <a:pt x="22352" y="1467"/>
                    <a:pt x="21757" y="1681"/>
                    <a:pt x="21157" y="1681"/>
                  </a:cubicBezTo>
                  <a:cubicBezTo>
                    <a:pt x="20619" y="1681"/>
                    <a:pt x="20077" y="1509"/>
                    <a:pt x="19619" y="1171"/>
                  </a:cubicBezTo>
                  <a:cubicBezTo>
                    <a:pt x="18901" y="636"/>
                    <a:pt x="18070" y="184"/>
                    <a:pt x="17321" y="184"/>
                  </a:cubicBezTo>
                  <a:cubicBezTo>
                    <a:pt x="16752" y="184"/>
                    <a:pt x="16232" y="445"/>
                    <a:pt x="15844" y="1129"/>
                  </a:cubicBezTo>
                  <a:cubicBezTo>
                    <a:pt x="14904" y="2785"/>
                    <a:pt x="16630" y="9184"/>
                    <a:pt x="18272" y="14334"/>
                  </a:cubicBezTo>
                  <a:cubicBezTo>
                    <a:pt x="18449" y="14876"/>
                    <a:pt x="18018" y="15314"/>
                    <a:pt x="17562" y="15314"/>
                  </a:cubicBezTo>
                  <a:cubicBezTo>
                    <a:pt x="17367" y="15314"/>
                    <a:pt x="17168" y="15234"/>
                    <a:pt x="17009" y="15050"/>
                  </a:cubicBezTo>
                  <a:cubicBezTo>
                    <a:pt x="13391" y="10912"/>
                    <a:pt x="8648" y="5981"/>
                    <a:pt x="6508" y="5981"/>
                  </a:cubicBezTo>
                  <a:cubicBezTo>
                    <a:pt x="6283" y="5981"/>
                    <a:pt x="6086" y="6036"/>
                    <a:pt x="5922" y="6153"/>
                  </a:cubicBezTo>
                  <a:cubicBezTo>
                    <a:pt x="4379" y="7261"/>
                    <a:pt x="4393" y="8819"/>
                    <a:pt x="4715" y="10012"/>
                  </a:cubicBezTo>
                  <a:cubicBezTo>
                    <a:pt x="4982" y="10952"/>
                    <a:pt x="4463" y="11921"/>
                    <a:pt x="3551" y="12229"/>
                  </a:cubicBezTo>
                  <a:cubicBezTo>
                    <a:pt x="1937" y="12763"/>
                    <a:pt x="42" y="13801"/>
                    <a:pt x="997" y="15583"/>
                  </a:cubicBezTo>
                  <a:cubicBezTo>
                    <a:pt x="1951" y="17351"/>
                    <a:pt x="8911" y="19414"/>
                    <a:pt x="14286" y="20776"/>
                  </a:cubicBezTo>
                  <a:cubicBezTo>
                    <a:pt x="15058" y="20972"/>
                    <a:pt x="15030" y="22067"/>
                    <a:pt x="14258" y="22221"/>
                  </a:cubicBezTo>
                  <a:cubicBezTo>
                    <a:pt x="8182" y="23428"/>
                    <a:pt x="0" y="25449"/>
                    <a:pt x="225" y="27638"/>
                  </a:cubicBezTo>
                  <a:cubicBezTo>
                    <a:pt x="421" y="29518"/>
                    <a:pt x="1782" y="30276"/>
                    <a:pt x="2975" y="30585"/>
                  </a:cubicBezTo>
                  <a:cubicBezTo>
                    <a:pt x="3930" y="30824"/>
                    <a:pt x="4519" y="31750"/>
                    <a:pt x="4337" y="32704"/>
                  </a:cubicBezTo>
                  <a:cubicBezTo>
                    <a:pt x="4000" y="34374"/>
                    <a:pt x="3972" y="36521"/>
                    <a:pt x="5992" y="36563"/>
                  </a:cubicBezTo>
                  <a:cubicBezTo>
                    <a:pt x="6004" y="36564"/>
                    <a:pt x="6015" y="36564"/>
                    <a:pt x="6026" y="36564"/>
                  </a:cubicBezTo>
                  <a:cubicBezTo>
                    <a:pt x="8057" y="36564"/>
                    <a:pt x="13255" y="31545"/>
                    <a:pt x="17065" y="27568"/>
                  </a:cubicBezTo>
                  <a:cubicBezTo>
                    <a:pt x="17221" y="27404"/>
                    <a:pt x="17409" y="27334"/>
                    <a:pt x="17594" y="27334"/>
                  </a:cubicBezTo>
                  <a:cubicBezTo>
                    <a:pt x="18058" y="27334"/>
                    <a:pt x="18495" y="27779"/>
                    <a:pt x="18314" y="28312"/>
                  </a:cubicBezTo>
                  <a:cubicBezTo>
                    <a:pt x="16349" y="34192"/>
                    <a:pt x="14076" y="42317"/>
                    <a:pt x="16097" y="43201"/>
                  </a:cubicBezTo>
                  <a:cubicBezTo>
                    <a:pt x="16580" y="43411"/>
                    <a:pt x="17031" y="43501"/>
                    <a:pt x="17450" y="43501"/>
                  </a:cubicBezTo>
                  <a:cubicBezTo>
                    <a:pt x="18539" y="43501"/>
                    <a:pt x="19404" y="42896"/>
                    <a:pt x="20012" y="42247"/>
                  </a:cubicBezTo>
                  <a:cubicBezTo>
                    <a:pt x="20372" y="41872"/>
                    <a:pt x="20856" y="41681"/>
                    <a:pt x="21340" y="41681"/>
                  </a:cubicBezTo>
                  <a:cubicBezTo>
                    <a:pt x="21762" y="41681"/>
                    <a:pt x="22184" y="41826"/>
                    <a:pt x="22524" y="42120"/>
                  </a:cubicBezTo>
                  <a:cubicBezTo>
                    <a:pt x="23327" y="42810"/>
                    <a:pt x="24346" y="43488"/>
                    <a:pt x="25252" y="43488"/>
                  </a:cubicBezTo>
                  <a:cubicBezTo>
                    <a:pt x="25804" y="43488"/>
                    <a:pt x="26313" y="43237"/>
                    <a:pt x="26706" y="42584"/>
                  </a:cubicBezTo>
                  <a:cubicBezTo>
                    <a:pt x="27744" y="40857"/>
                    <a:pt x="25934" y="33827"/>
                    <a:pt x="24348" y="28508"/>
                  </a:cubicBezTo>
                  <a:cubicBezTo>
                    <a:pt x="24180" y="27974"/>
                    <a:pt x="24612" y="27544"/>
                    <a:pt x="25069" y="27544"/>
                  </a:cubicBezTo>
                  <a:cubicBezTo>
                    <a:pt x="25259" y="27544"/>
                    <a:pt x="25454" y="27619"/>
                    <a:pt x="25611" y="27792"/>
                  </a:cubicBezTo>
                  <a:cubicBezTo>
                    <a:pt x="29355" y="31955"/>
                    <a:pt x="34580" y="37254"/>
                    <a:pt x="36842" y="37254"/>
                  </a:cubicBezTo>
                  <a:cubicBezTo>
                    <a:pt x="37082" y="37254"/>
                    <a:pt x="37288" y="37195"/>
                    <a:pt x="37456" y="37068"/>
                  </a:cubicBezTo>
                  <a:cubicBezTo>
                    <a:pt x="38971" y="35932"/>
                    <a:pt x="38929" y="34374"/>
                    <a:pt x="38564" y="33181"/>
                  </a:cubicBezTo>
                  <a:cubicBezTo>
                    <a:pt x="38284" y="32255"/>
                    <a:pt x="38775" y="31273"/>
                    <a:pt x="39701" y="30936"/>
                  </a:cubicBezTo>
                  <a:cubicBezTo>
                    <a:pt x="41301" y="30374"/>
                    <a:pt x="43153" y="29294"/>
                    <a:pt x="42157" y="27526"/>
                  </a:cubicBezTo>
                  <a:cubicBezTo>
                    <a:pt x="41174" y="25786"/>
                    <a:pt x="34158" y="23877"/>
                    <a:pt x="28755" y="22642"/>
                  </a:cubicBezTo>
                  <a:cubicBezTo>
                    <a:pt x="27983" y="22474"/>
                    <a:pt x="27983" y="21365"/>
                    <a:pt x="28755" y="21197"/>
                  </a:cubicBezTo>
                  <a:cubicBezTo>
                    <a:pt x="34803" y="19849"/>
                    <a:pt x="42943" y="17646"/>
                    <a:pt x="42662" y="15457"/>
                  </a:cubicBezTo>
                  <a:cubicBezTo>
                    <a:pt x="42451" y="13801"/>
                    <a:pt x="41371" y="13043"/>
                    <a:pt x="40290" y="12706"/>
                  </a:cubicBezTo>
                  <a:cubicBezTo>
                    <a:pt x="39097" y="12327"/>
                    <a:pt x="38382" y="11149"/>
                    <a:pt x="38522" y="9914"/>
                  </a:cubicBezTo>
                  <a:cubicBezTo>
                    <a:pt x="38705" y="8356"/>
                    <a:pt x="38494" y="6672"/>
                    <a:pt x="36698" y="6658"/>
                  </a:cubicBezTo>
                  <a:cubicBezTo>
                    <a:pt x="34691" y="6658"/>
                    <a:pt x="29569" y="11822"/>
                    <a:pt x="25836" y="15906"/>
                  </a:cubicBezTo>
                  <a:cubicBezTo>
                    <a:pt x="25675" y="16080"/>
                    <a:pt x="25478" y="16155"/>
                    <a:pt x="25287" y="16155"/>
                  </a:cubicBezTo>
                  <a:cubicBezTo>
                    <a:pt x="24830" y="16155"/>
                    <a:pt x="24405" y="15725"/>
                    <a:pt x="24573" y="15190"/>
                  </a:cubicBezTo>
                  <a:cubicBezTo>
                    <a:pt x="26383" y="9282"/>
                    <a:pt x="28474" y="1101"/>
                    <a:pt x="26453" y="273"/>
                  </a:cubicBezTo>
                  <a:cubicBezTo>
                    <a:pt x="25985" y="82"/>
                    <a:pt x="25549" y="1"/>
                    <a:pt x="25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9"/>
            <p:cNvSpPr/>
            <p:nvPr/>
          </p:nvSpPr>
          <p:spPr>
            <a:xfrm>
              <a:off x="1605675" y="4224575"/>
              <a:ext cx="933600" cy="885100"/>
            </a:xfrm>
            <a:custGeom>
              <a:avLst/>
              <a:gdLst/>
              <a:ahLst/>
              <a:cxnLst/>
              <a:rect l="l" t="t" r="r" b="b"/>
              <a:pathLst>
                <a:path w="37344" h="35404" extrusionOk="0">
                  <a:moveTo>
                    <a:pt x="13848" y="0"/>
                  </a:moveTo>
                  <a:cubicBezTo>
                    <a:pt x="13821" y="0"/>
                    <a:pt x="13794" y="2"/>
                    <a:pt x="13767" y="5"/>
                  </a:cubicBezTo>
                  <a:cubicBezTo>
                    <a:pt x="12182" y="187"/>
                    <a:pt x="11564" y="1324"/>
                    <a:pt x="11326" y="2334"/>
                  </a:cubicBezTo>
                  <a:cubicBezTo>
                    <a:pt x="11151" y="3032"/>
                    <a:pt x="10523" y="3508"/>
                    <a:pt x="9825" y="3508"/>
                  </a:cubicBezTo>
                  <a:cubicBezTo>
                    <a:pt x="9737" y="3508"/>
                    <a:pt x="9647" y="3501"/>
                    <a:pt x="9557" y="3485"/>
                  </a:cubicBezTo>
                  <a:cubicBezTo>
                    <a:pt x="9157" y="3408"/>
                    <a:pt x="8723" y="3352"/>
                    <a:pt x="8307" y="3352"/>
                  </a:cubicBezTo>
                  <a:cubicBezTo>
                    <a:pt x="7280" y="3352"/>
                    <a:pt x="6364" y="3694"/>
                    <a:pt x="6344" y="4902"/>
                  </a:cubicBezTo>
                  <a:cubicBezTo>
                    <a:pt x="6316" y="6572"/>
                    <a:pt x="10568" y="10909"/>
                    <a:pt x="13936" y="14080"/>
                  </a:cubicBezTo>
                  <a:cubicBezTo>
                    <a:pt x="14372" y="14491"/>
                    <a:pt x="14045" y="15167"/>
                    <a:pt x="13525" y="15167"/>
                  </a:cubicBezTo>
                  <a:cubicBezTo>
                    <a:pt x="13459" y="15167"/>
                    <a:pt x="13389" y="15157"/>
                    <a:pt x="13318" y="15133"/>
                  </a:cubicBezTo>
                  <a:cubicBezTo>
                    <a:pt x="9778" y="13983"/>
                    <a:pt x="5267" y="12710"/>
                    <a:pt x="2743" y="12710"/>
                  </a:cubicBezTo>
                  <a:cubicBezTo>
                    <a:pt x="1755" y="12710"/>
                    <a:pt x="1072" y="12905"/>
                    <a:pt x="871" y="13379"/>
                  </a:cubicBezTo>
                  <a:cubicBezTo>
                    <a:pt x="253" y="14838"/>
                    <a:pt x="927" y="15947"/>
                    <a:pt x="1685" y="16648"/>
                  </a:cubicBezTo>
                  <a:cubicBezTo>
                    <a:pt x="2288" y="17210"/>
                    <a:pt x="2344" y="18136"/>
                    <a:pt x="1811" y="18753"/>
                  </a:cubicBezTo>
                  <a:cubicBezTo>
                    <a:pt x="899" y="19834"/>
                    <a:pt x="1" y="21392"/>
                    <a:pt x="1460" y="22248"/>
                  </a:cubicBezTo>
                  <a:cubicBezTo>
                    <a:pt x="1747" y="22418"/>
                    <a:pt x="2208" y="22493"/>
                    <a:pt x="2798" y="22493"/>
                  </a:cubicBezTo>
                  <a:cubicBezTo>
                    <a:pt x="5178" y="22493"/>
                    <a:pt x="9652" y="21273"/>
                    <a:pt x="13206" y="20171"/>
                  </a:cubicBezTo>
                  <a:cubicBezTo>
                    <a:pt x="13273" y="20150"/>
                    <a:pt x="13338" y="20140"/>
                    <a:pt x="13401" y="20140"/>
                  </a:cubicBezTo>
                  <a:cubicBezTo>
                    <a:pt x="13925" y="20140"/>
                    <a:pt x="14249" y="20822"/>
                    <a:pt x="13810" y="21223"/>
                  </a:cubicBezTo>
                  <a:cubicBezTo>
                    <a:pt x="9992" y="24732"/>
                    <a:pt x="5025" y="29728"/>
                    <a:pt x="6133" y="31201"/>
                  </a:cubicBezTo>
                  <a:cubicBezTo>
                    <a:pt x="6765" y="32016"/>
                    <a:pt x="7541" y="32281"/>
                    <a:pt x="8276" y="32281"/>
                  </a:cubicBezTo>
                  <a:cubicBezTo>
                    <a:pt x="8668" y="32281"/>
                    <a:pt x="9048" y="32206"/>
                    <a:pt x="9389" y="32099"/>
                  </a:cubicBezTo>
                  <a:cubicBezTo>
                    <a:pt x="9541" y="32052"/>
                    <a:pt x="9695" y="32030"/>
                    <a:pt x="9846" y="32030"/>
                  </a:cubicBezTo>
                  <a:cubicBezTo>
                    <a:pt x="10465" y="32030"/>
                    <a:pt x="11044" y="32405"/>
                    <a:pt x="11269" y="33025"/>
                  </a:cubicBezTo>
                  <a:cubicBezTo>
                    <a:pt x="11664" y="34095"/>
                    <a:pt x="12329" y="35300"/>
                    <a:pt x="13337" y="35300"/>
                  </a:cubicBezTo>
                  <a:cubicBezTo>
                    <a:pt x="13586" y="35300"/>
                    <a:pt x="13855" y="35227"/>
                    <a:pt x="14146" y="35060"/>
                  </a:cubicBezTo>
                  <a:cubicBezTo>
                    <a:pt x="15592" y="34218"/>
                    <a:pt x="17135" y="28352"/>
                    <a:pt x="18132" y="23820"/>
                  </a:cubicBezTo>
                  <a:cubicBezTo>
                    <a:pt x="18202" y="23497"/>
                    <a:pt x="18469" y="23335"/>
                    <a:pt x="18737" y="23335"/>
                  </a:cubicBezTo>
                  <a:cubicBezTo>
                    <a:pt x="19005" y="23335"/>
                    <a:pt x="19276" y="23497"/>
                    <a:pt x="19353" y="23820"/>
                  </a:cubicBezTo>
                  <a:cubicBezTo>
                    <a:pt x="20483" y="28766"/>
                    <a:pt x="22343" y="35404"/>
                    <a:pt x="24137" y="35404"/>
                  </a:cubicBezTo>
                  <a:cubicBezTo>
                    <a:pt x="24170" y="35404"/>
                    <a:pt x="24203" y="35402"/>
                    <a:pt x="24236" y="35397"/>
                  </a:cubicBezTo>
                  <a:cubicBezTo>
                    <a:pt x="25808" y="35187"/>
                    <a:pt x="26398" y="34036"/>
                    <a:pt x="26622" y="33025"/>
                  </a:cubicBezTo>
                  <a:cubicBezTo>
                    <a:pt x="26774" y="32306"/>
                    <a:pt x="27413" y="31814"/>
                    <a:pt x="28122" y="31814"/>
                  </a:cubicBezTo>
                  <a:cubicBezTo>
                    <a:pt x="28201" y="31814"/>
                    <a:pt x="28282" y="31820"/>
                    <a:pt x="28362" y="31833"/>
                  </a:cubicBezTo>
                  <a:cubicBezTo>
                    <a:pt x="28733" y="31896"/>
                    <a:pt x="29131" y="31940"/>
                    <a:pt x="29515" y="31940"/>
                  </a:cubicBezTo>
                  <a:cubicBezTo>
                    <a:pt x="30588" y="31940"/>
                    <a:pt x="31558" y="31595"/>
                    <a:pt x="31548" y="30345"/>
                  </a:cubicBezTo>
                  <a:cubicBezTo>
                    <a:pt x="31534" y="28675"/>
                    <a:pt x="27183" y="24423"/>
                    <a:pt x="23745" y="21336"/>
                  </a:cubicBezTo>
                  <a:cubicBezTo>
                    <a:pt x="23290" y="20931"/>
                    <a:pt x="23620" y="20242"/>
                    <a:pt x="24152" y="20242"/>
                  </a:cubicBezTo>
                  <a:cubicBezTo>
                    <a:pt x="24211" y="20242"/>
                    <a:pt x="24272" y="20251"/>
                    <a:pt x="24335" y="20269"/>
                  </a:cubicBezTo>
                  <a:cubicBezTo>
                    <a:pt x="27812" y="21313"/>
                    <a:pt x="32223" y="22454"/>
                    <a:pt x="34781" y="22454"/>
                  </a:cubicBezTo>
                  <a:cubicBezTo>
                    <a:pt x="35867" y="22454"/>
                    <a:pt x="36620" y="22249"/>
                    <a:pt x="36824" y="21743"/>
                  </a:cubicBezTo>
                  <a:cubicBezTo>
                    <a:pt x="37344" y="20451"/>
                    <a:pt x="36853" y="19441"/>
                    <a:pt x="36207" y="18753"/>
                  </a:cubicBezTo>
                  <a:cubicBezTo>
                    <a:pt x="35491" y="17996"/>
                    <a:pt x="35449" y="16845"/>
                    <a:pt x="36053" y="16003"/>
                  </a:cubicBezTo>
                  <a:cubicBezTo>
                    <a:pt x="36810" y="14950"/>
                    <a:pt x="37344" y="13617"/>
                    <a:pt x="36025" y="12887"/>
                  </a:cubicBezTo>
                  <a:cubicBezTo>
                    <a:pt x="35759" y="12737"/>
                    <a:pt x="35349" y="12670"/>
                    <a:pt x="34829" y="12670"/>
                  </a:cubicBezTo>
                  <a:cubicBezTo>
                    <a:pt x="32489" y="12670"/>
                    <a:pt x="27928" y="14026"/>
                    <a:pt x="24335" y="15231"/>
                  </a:cubicBezTo>
                  <a:cubicBezTo>
                    <a:pt x="24264" y="15255"/>
                    <a:pt x="24194" y="15266"/>
                    <a:pt x="24128" y="15266"/>
                  </a:cubicBezTo>
                  <a:cubicBezTo>
                    <a:pt x="23608" y="15266"/>
                    <a:pt x="23281" y="14589"/>
                    <a:pt x="23717" y="14179"/>
                  </a:cubicBezTo>
                  <a:cubicBezTo>
                    <a:pt x="27450" y="10600"/>
                    <a:pt x="32292" y="5492"/>
                    <a:pt x="31141" y="4046"/>
                  </a:cubicBezTo>
                  <a:cubicBezTo>
                    <a:pt x="30522" y="3271"/>
                    <a:pt x="29780" y="3010"/>
                    <a:pt x="29068" y="3010"/>
                  </a:cubicBezTo>
                  <a:cubicBezTo>
                    <a:pt x="28762" y="3010"/>
                    <a:pt x="28462" y="3058"/>
                    <a:pt x="28180" y="3134"/>
                  </a:cubicBezTo>
                  <a:cubicBezTo>
                    <a:pt x="28017" y="3177"/>
                    <a:pt x="27854" y="3197"/>
                    <a:pt x="27693" y="3197"/>
                  </a:cubicBezTo>
                  <a:cubicBezTo>
                    <a:pt x="26893" y="3197"/>
                    <a:pt x="26145" y="2698"/>
                    <a:pt x="25794" y="1927"/>
                  </a:cubicBezTo>
                  <a:cubicBezTo>
                    <a:pt x="25372" y="1007"/>
                    <a:pt x="24749" y="112"/>
                    <a:pt x="23887" y="112"/>
                  </a:cubicBezTo>
                  <a:cubicBezTo>
                    <a:pt x="23632" y="112"/>
                    <a:pt x="23356" y="190"/>
                    <a:pt x="23058" y="370"/>
                  </a:cubicBezTo>
                  <a:cubicBezTo>
                    <a:pt x="21696" y="1198"/>
                    <a:pt x="20349" y="6572"/>
                    <a:pt x="19465" y="11007"/>
                  </a:cubicBezTo>
                  <a:cubicBezTo>
                    <a:pt x="19394" y="11339"/>
                    <a:pt x="19122" y="11507"/>
                    <a:pt x="18850" y="11507"/>
                  </a:cubicBezTo>
                  <a:cubicBezTo>
                    <a:pt x="18582" y="11507"/>
                    <a:pt x="18314" y="11342"/>
                    <a:pt x="18244" y="11007"/>
                  </a:cubicBezTo>
                  <a:cubicBezTo>
                    <a:pt x="17194" y="6116"/>
                    <a:pt x="15559" y="0"/>
                    <a:pt x="13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9"/>
            <p:cNvSpPr/>
            <p:nvPr/>
          </p:nvSpPr>
          <p:spPr>
            <a:xfrm>
              <a:off x="1985275" y="4599725"/>
              <a:ext cx="175800" cy="136150"/>
            </a:xfrm>
            <a:custGeom>
              <a:avLst/>
              <a:gdLst/>
              <a:ahLst/>
              <a:cxnLst/>
              <a:rect l="l" t="t" r="r" b="b"/>
              <a:pathLst>
                <a:path w="7032" h="5446" extrusionOk="0">
                  <a:moveTo>
                    <a:pt x="3523" y="1"/>
                  </a:moveTo>
                  <a:cubicBezTo>
                    <a:pt x="1" y="1"/>
                    <a:pt x="1" y="5445"/>
                    <a:pt x="3523" y="5445"/>
                  </a:cubicBezTo>
                  <a:cubicBezTo>
                    <a:pt x="7032" y="5445"/>
                    <a:pt x="7032" y="1"/>
                    <a:pt x="35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" name="Google Shape;117;p39"/>
          <p:cNvGrpSpPr/>
          <p:nvPr/>
        </p:nvGrpSpPr>
        <p:grpSpPr>
          <a:xfrm>
            <a:off x="4686729" y="6412629"/>
            <a:ext cx="514323" cy="518267"/>
            <a:chOff x="4063650" y="3462000"/>
            <a:chExt cx="312975" cy="315375"/>
          </a:xfrm>
        </p:grpSpPr>
        <p:sp>
          <p:nvSpPr>
            <p:cNvPr id="118" name="Google Shape;118;p39"/>
            <p:cNvSpPr/>
            <p:nvPr/>
          </p:nvSpPr>
          <p:spPr>
            <a:xfrm>
              <a:off x="4063650" y="3462000"/>
              <a:ext cx="312975" cy="315375"/>
            </a:xfrm>
            <a:custGeom>
              <a:avLst/>
              <a:gdLst/>
              <a:ahLst/>
              <a:cxnLst/>
              <a:rect l="l" t="t" r="r" b="b"/>
              <a:pathLst>
                <a:path w="12519" h="12615" extrusionOk="0">
                  <a:moveTo>
                    <a:pt x="7294" y="0"/>
                  </a:moveTo>
                  <a:cubicBezTo>
                    <a:pt x="7015" y="0"/>
                    <a:pt x="6792" y="140"/>
                    <a:pt x="6624" y="308"/>
                  </a:cubicBezTo>
                  <a:cubicBezTo>
                    <a:pt x="6494" y="431"/>
                    <a:pt x="6326" y="490"/>
                    <a:pt x="6156" y="490"/>
                  </a:cubicBezTo>
                  <a:cubicBezTo>
                    <a:pt x="5996" y="490"/>
                    <a:pt x="5834" y="438"/>
                    <a:pt x="5698" y="336"/>
                  </a:cubicBezTo>
                  <a:cubicBezTo>
                    <a:pt x="5492" y="186"/>
                    <a:pt x="5255" y="57"/>
                    <a:pt x="5040" y="57"/>
                  </a:cubicBezTo>
                  <a:cubicBezTo>
                    <a:pt x="4873" y="57"/>
                    <a:pt x="4719" y="134"/>
                    <a:pt x="4603" y="336"/>
                  </a:cubicBezTo>
                  <a:cubicBezTo>
                    <a:pt x="4337" y="813"/>
                    <a:pt x="4828" y="2665"/>
                    <a:pt x="5305" y="4167"/>
                  </a:cubicBezTo>
                  <a:cubicBezTo>
                    <a:pt x="5354" y="4314"/>
                    <a:pt x="5231" y="4441"/>
                    <a:pt x="5100" y="4441"/>
                  </a:cubicBezTo>
                  <a:cubicBezTo>
                    <a:pt x="5044" y="4441"/>
                    <a:pt x="4986" y="4418"/>
                    <a:pt x="4940" y="4363"/>
                  </a:cubicBezTo>
                  <a:cubicBezTo>
                    <a:pt x="3889" y="3173"/>
                    <a:pt x="2518" y="1743"/>
                    <a:pt x="1899" y="1743"/>
                  </a:cubicBezTo>
                  <a:cubicBezTo>
                    <a:pt x="1832" y="1743"/>
                    <a:pt x="1774" y="1760"/>
                    <a:pt x="1726" y="1795"/>
                  </a:cubicBezTo>
                  <a:cubicBezTo>
                    <a:pt x="1277" y="2104"/>
                    <a:pt x="1277" y="2553"/>
                    <a:pt x="1376" y="2904"/>
                  </a:cubicBezTo>
                  <a:cubicBezTo>
                    <a:pt x="1460" y="3171"/>
                    <a:pt x="1305" y="3465"/>
                    <a:pt x="1039" y="3550"/>
                  </a:cubicBezTo>
                  <a:cubicBezTo>
                    <a:pt x="576" y="3704"/>
                    <a:pt x="28" y="3999"/>
                    <a:pt x="295" y="4518"/>
                  </a:cubicBezTo>
                  <a:cubicBezTo>
                    <a:pt x="576" y="5037"/>
                    <a:pt x="2596" y="5627"/>
                    <a:pt x="4154" y="6019"/>
                  </a:cubicBezTo>
                  <a:cubicBezTo>
                    <a:pt x="4379" y="6076"/>
                    <a:pt x="4365" y="6398"/>
                    <a:pt x="4140" y="6454"/>
                  </a:cubicBezTo>
                  <a:cubicBezTo>
                    <a:pt x="2386" y="6791"/>
                    <a:pt x="0" y="7381"/>
                    <a:pt x="70" y="8012"/>
                  </a:cubicBezTo>
                  <a:cubicBezTo>
                    <a:pt x="127" y="8559"/>
                    <a:pt x="519" y="8784"/>
                    <a:pt x="870" y="8868"/>
                  </a:cubicBezTo>
                  <a:cubicBezTo>
                    <a:pt x="1151" y="8938"/>
                    <a:pt x="1319" y="9205"/>
                    <a:pt x="1263" y="9486"/>
                  </a:cubicBezTo>
                  <a:cubicBezTo>
                    <a:pt x="1165" y="9963"/>
                    <a:pt x="1165" y="10594"/>
                    <a:pt x="1754" y="10608"/>
                  </a:cubicBezTo>
                  <a:cubicBezTo>
                    <a:pt x="1757" y="10608"/>
                    <a:pt x="1760" y="10608"/>
                    <a:pt x="1763" y="10608"/>
                  </a:cubicBezTo>
                  <a:cubicBezTo>
                    <a:pt x="2344" y="10608"/>
                    <a:pt x="3851" y="9157"/>
                    <a:pt x="4954" y="7998"/>
                  </a:cubicBezTo>
                  <a:cubicBezTo>
                    <a:pt x="5002" y="7950"/>
                    <a:pt x="5058" y="7929"/>
                    <a:pt x="5112" y="7929"/>
                  </a:cubicBezTo>
                  <a:cubicBezTo>
                    <a:pt x="5247" y="7929"/>
                    <a:pt x="5369" y="8058"/>
                    <a:pt x="5319" y="8209"/>
                  </a:cubicBezTo>
                  <a:cubicBezTo>
                    <a:pt x="4758" y="9921"/>
                    <a:pt x="4084" y="12278"/>
                    <a:pt x="4673" y="12531"/>
                  </a:cubicBezTo>
                  <a:cubicBezTo>
                    <a:pt x="4813" y="12589"/>
                    <a:pt x="4944" y="12614"/>
                    <a:pt x="5066" y="12614"/>
                  </a:cubicBezTo>
                  <a:cubicBezTo>
                    <a:pt x="5384" y="12614"/>
                    <a:pt x="5637" y="12443"/>
                    <a:pt x="5810" y="12250"/>
                  </a:cubicBezTo>
                  <a:cubicBezTo>
                    <a:pt x="5915" y="12145"/>
                    <a:pt x="6057" y="12088"/>
                    <a:pt x="6198" y="12088"/>
                  </a:cubicBezTo>
                  <a:cubicBezTo>
                    <a:pt x="6320" y="12088"/>
                    <a:pt x="6442" y="12131"/>
                    <a:pt x="6540" y="12222"/>
                  </a:cubicBezTo>
                  <a:cubicBezTo>
                    <a:pt x="6776" y="12414"/>
                    <a:pt x="7071" y="12612"/>
                    <a:pt x="7332" y="12612"/>
                  </a:cubicBezTo>
                  <a:cubicBezTo>
                    <a:pt x="7490" y="12612"/>
                    <a:pt x="7635" y="12539"/>
                    <a:pt x="7747" y="12349"/>
                  </a:cubicBezTo>
                  <a:cubicBezTo>
                    <a:pt x="8055" y="11857"/>
                    <a:pt x="7522" y="9808"/>
                    <a:pt x="7073" y="8265"/>
                  </a:cubicBezTo>
                  <a:cubicBezTo>
                    <a:pt x="7024" y="8117"/>
                    <a:pt x="7147" y="7991"/>
                    <a:pt x="7278" y="7991"/>
                  </a:cubicBezTo>
                  <a:cubicBezTo>
                    <a:pt x="7334" y="7991"/>
                    <a:pt x="7392" y="8014"/>
                    <a:pt x="7438" y="8068"/>
                  </a:cubicBezTo>
                  <a:cubicBezTo>
                    <a:pt x="8517" y="9274"/>
                    <a:pt x="10032" y="10802"/>
                    <a:pt x="10686" y="10802"/>
                  </a:cubicBezTo>
                  <a:cubicBezTo>
                    <a:pt x="10755" y="10802"/>
                    <a:pt x="10814" y="10785"/>
                    <a:pt x="10862" y="10749"/>
                  </a:cubicBezTo>
                  <a:cubicBezTo>
                    <a:pt x="11311" y="10426"/>
                    <a:pt x="11297" y="9963"/>
                    <a:pt x="11185" y="9626"/>
                  </a:cubicBezTo>
                  <a:cubicBezTo>
                    <a:pt x="11115" y="9359"/>
                    <a:pt x="11255" y="9065"/>
                    <a:pt x="11522" y="8980"/>
                  </a:cubicBezTo>
                  <a:cubicBezTo>
                    <a:pt x="11985" y="8812"/>
                    <a:pt x="12518" y="8489"/>
                    <a:pt x="12237" y="7984"/>
                  </a:cubicBezTo>
                  <a:cubicBezTo>
                    <a:pt x="11943" y="7479"/>
                    <a:pt x="9908" y="6932"/>
                    <a:pt x="8350" y="6567"/>
                  </a:cubicBezTo>
                  <a:cubicBezTo>
                    <a:pt x="8126" y="6525"/>
                    <a:pt x="8126" y="6202"/>
                    <a:pt x="8350" y="6146"/>
                  </a:cubicBezTo>
                  <a:cubicBezTo>
                    <a:pt x="10104" y="5767"/>
                    <a:pt x="12462" y="5121"/>
                    <a:pt x="12378" y="4490"/>
                  </a:cubicBezTo>
                  <a:cubicBezTo>
                    <a:pt x="12322" y="4013"/>
                    <a:pt x="11999" y="3788"/>
                    <a:pt x="11690" y="3690"/>
                  </a:cubicBezTo>
                  <a:cubicBezTo>
                    <a:pt x="11339" y="3578"/>
                    <a:pt x="11143" y="3241"/>
                    <a:pt x="11185" y="2876"/>
                  </a:cubicBezTo>
                  <a:cubicBezTo>
                    <a:pt x="11227" y="2427"/>
                    <a:pt x="11171" y="1936"/>
                    <a:pt x="10652" y="1936"/>
                  </a:cubicBezTo>
                  <a:cubicBezTo>
                    <a:pt x="10062" y="1936"/>
                    <a:pt x="8589" y="3437"/>
                    <a:pt x="7494" y="4616"/>
                  </a:cubicBezTo>
                  <a:cubicBezTo>
                    <a:pt x="7449" y="4666"/>
                    <a:pt x="7392" y="4687"/>
                    <a:pt x="7337" y="4687"/>
                  </a:cubicBezTo>
                  <a:cubicBezTo>
                    <a:pt x="7205" y="4687"/>
                    <a:pt x="7080" y="4564"/>
                    <a:pt x="7129" y="4406"/>
                  </a:cubicBezTo>
                  <a:cubicBezTo>
                    <a:pt x="7663" y="2694"/>
                    <a:pt x="8266" y="322"/>
                    <a:pt x="7677" y="83"/>
                  </a:cubicBezTo>
                  <a:cubicBezTo>
                    <a:pt x="7539" y="25"/>
                    <a:pt x="7412" y="0"/>
                    <a:pt x="7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9"/>
            <p:cNvSpPr/>
            <p:nvPr/>
          </p:nvSpPr>
          <p:spPr>
            <a:xfrm>
              <a:off x="4194500" y="3597400"/>
              <a:ext cx="53700" cy="52650"/>
            </a:xfrm>
            <a:custGeom>
              <a:avLst/>
              <a:gdLst/>
              <a:ahLst/>
              <a:cxnLst/>
              <a:rect l="l" t="t" r="r" b="b"/>
              <a:pathLst>
                <a:path w="2148" h="2106" extrusionOk="0">
                  <a:moveTo>
                    <a:pt x="1081" y="0"/>
                  </a:moveTo>
                  <a:cubicBezTo>
                    <a:pt x="520" y="0"/>
                    <a:pt x="1" y="491"/>
                    <a:pt x="29" y="1053"/>
                  </a:cubicBezTo>
                  <a:cubicBezTo>
                    <a:pt x="43" y="1628"/>
                    <a:pt x="492" y="2105"/>
                    <a:pt x="1081" y="2105"/>
                  </a:cubicBezTo>
                  <a:cubicBezTo>
                    <a:pt x="1629" y="2105"/>
                    <a:pt x="2148" y="1628"/>
                    <a:pt x="2134" y="1053"/>
                  </a:cubicBezTo>
                  <a:cubicBezTo>
                    <a:pt x="2106" y="491"/>
                    <a:pt x="1671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39"/>
          <p:cNvSpPr/>
          <p:nvPr/>
        </p:nvSpPr>
        <p:spPr>
          <a:xfrm rot="10800000">
            <a:off x="217264" y="2123088"/>
            <a:ext cx="126331" cy="126331"/>
          </a:xfrm>
          <a:custGeom>
            <a:avLst/>
            <a:gdLst/>
            <a:ahLst/>
            <a:cxnLst/>
            <a:rect l="l" t="t" r="r" b="b"/>
            <a:pathLst>
              <a:path w="3075" h="3075" extrusionOk="0">
                <a:moveTo>
                  <a:pt x="1544" y="1"/>
                </a:moveTo>
                <a:cubicBezTo>
                  <a:pt x="688" y="1"/>
                  <a:pt x="1" y="688"/>
                  <a:pt x="1" y="1544"/>
                </a:cubicBezTo>
                <a:cubicBezTo>
                  <a:pt x="1" y="2386"/>
                  <a:pt x="688" y="3074"/>
                  <a:pt x="1544" y="3074"/>
                </a:cubicBezTo>
                <a:cubicBezTo>
                  <a:pt x="2386" y="3074"/>
                  <a:pt x="3074" y="2386"/>
                  <a:pt x="3074" y="1544"/>
                </a:cubicBezTo>
                <a:cubicBezTo>
                  <a:pt x="3074" y="688"/>
                  <a:pt x="2386" y="1"/>
                  <a:pt x="154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9"/>
          <p:cNvSpPr/>
          <p:nvPr/>
        </p:nvSpPr>
        <p:spPr>
          <a:xfrm rot="10800000">
            <a:off x="621897" y="1738572"/>
            <a:ext cx="126331" cy="126331"/>
          </a:xfrm>
          <a:custGeom>
            <a:avLst/>
            <a:gdLst/>
            <a:ahLst/>
            <a:cxnLst/>
            <a:rect l="l" t="t" r="r" b="b"/>
            <a:pathLst>
              <a:path w="3075" h="3075" extrusionOk="0">
                <a:moveTo>
                  <a:pt x="1544" y="1"/>
                </a:moveTo>
                <a:cubicBezTo>
                  <a:pt x="688" y="1"/>
                  <a:pt x="1" y="688"/>
                  <a:pt x="1" y="1544"/>
                </a:cubicBezTo>
                <a:cubicBezTo>
                  <a:pt x="1" y="2386"/>
                  <a:pt x="688" y="3074"/>
                  <a:pt x="1544" y="3074"/>
                </a:cubicBezTo>
                <a:cubicBezTo>
                  <a:pt x="2386" y="3074"/>
                  <a:pt x="3074" y="2386"/>
                  <a:pt x="3074" y="1544"/>
                </a:cubicBezTo>
                <a:cubicBezTo>
                  <a:pt x="3074" y="688"/>
                  <a:pt x="2386" y="1"/>
                  <a:pt x="154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39"/>
          <p:cNvGrpSpPr/>
          <p:nvPr/>
        </p:nvGrpSpPr>
        <p:grpSpPr>
          <a:xfrm rot="10800000">
            <a:off x="7687148" y="-1130592"/>
            <a:ext cx="1104115" cy="1831783"/>
            <a:chOff x="594925" y="3775150"/>
            <a:chExt cx="671875" cy="1114675"/>
          </a:xfrm>
        </p:grpSpPr>
        <p:sp>
          <p:nvSpPr>
            <p:cNvPr id="123" name="Google Shape;123;p39"/>
            <p:cNvSpPr/>
            <p:nvPr/>
          </p:nvSpPr>
          <p:spPr>
            <a:xfrm>
              <a:off x="997325" y="4068075"/>
              <a:ext cx="148400" cy="821750"/>
            </a:xfrm>
            <a:custGeom>
              <a:avLst/>
              <a:gdLst/>
              <a:ahLst/>
              <a:cxnLst/>
              <a:rect l="l" t="t" r="r" b="b"/>
              <a:pathLst>
                <a:path w="5936" h="32870" extrusionOk="0">
                  <a:moveTo>
                    <a:pt x="872" y="0"/>
                  </a:moveTo>
                  <a:cubicBezTo>
                    <a:pt x="783" y="0"/>
                    <a:pt x="700" y="53"/>
                    <a:pt x="688" y="174"/>
                  </a:cubicBezTo>
                  <a:cubicBezTo>
                    <a:pt x="0" y="8763"/>
                    <a:pt x="772" y="17379"/>
                    <a:pt x="2962" y="25715"/>
                  </a:cubicBezTo>
                  <a:cubicBezTo>
                    <a:pt x="3565" y="28045"/>
                    <a:pt x="4267" y="30374"/>
                    <a:pt x="5137" y="32634"/>
                  </a:cubicBezTo>
                  <a:cubicBezTo>
                    <a:pt x="5199" y="32799"/>
                    <a:pt x="5332" y="32869"/>
                    <a:pt x="5467" y="32869"/>
                  </a:cubicBezTo>
                  <a:cubicBezTo>
                    <a:pt x="5698" y="32869"/>
                    <a:pt x="5936" y="32664"/>
                    <a:pt x="5838" y="32381"/>
                  </a:cubicBezTo>
                  <a:cubicBezTo>
                    <a:pt x="4435" y="28353"/>
                    <a:pt x="3228" y="24284"/>
                    <a:pt x="2428" y="20074"/>
                  </a:cubicBezTo>
                  <a:cubicBezTo>
                    <a:pt x="1628" y="15906"/>
                    <a:pt x="1179" y="11682"/>
                    <a:pt x="1039" y="7430"/>
                  </a:cubicBezTo>
                  <a:cubicBezTo>
                    <a:pt x="955" y="5044"/>
                    <a:pt x="969" y="2630"/>
                    <a:pt x="1109" y="244"/>
                  </a:cubicBezTo>
                  <a:cubicBezTo>
                    <a:pt x="1117" y="93"/>
                    <a:pt x="989" y="0"/>
                    <a:pt x="8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9"/>
            <p:cNvSpPr/>
            <p:nvPr/>
          </p:nvSpPr>
          <p:spPr>
            <a:xfrm>
              <a:off x="855225" y="3775150"/>
              <a:ext cx="411575" cy="312025"/>
            </a:xfrm>
            <a:custGeom>
              <a:avLst/>
              <a:gdLst/>
              <a:ahLst/>
              <a:cxnLst/>
              <a:rect l="l" t="t" r="r" b="b"/>
              <a:pathLst>
                <a:path w="16463" h="12481" extrusionOk="0">
                  <a:moveTo>
                    <a:pt x="10482" y="1"/>
                  </a:moveTo>
                  <a:cubicBezTo>
                    <a:pt x="8888" y="1"/>
                    <a:pt x="7551" y="6685"/>
                    <a:pt x="7551" y="6685"/>
                  </a:cubicBezTo>
                  <a:cubicBezTo>
                    <a:pt x="7551" y="6685"/>
                    <a:pt x="7791" y="836"/>
                    <a:pt x="6227" y="836"/>
                  </a:cubicBezTo>
                  <a:cubicBezTo>
                    <a:pt x="6188" y="836"/>
                    <a:pt x="6147" y="839"/>
                    <a:pt x="6105" y="847"/>
                  </a:cubicBezTo>
                  <a:cubicBezTo>
                    <a:pt x="4393" y="1156"/>
                    <a:pt x="5530" y="6769"/>
                    <a:pt x="5530" y="6769"/>
                  </a:cubicBezTo>
                  <a:cubicBezTo>
                    <a:pt x="5530" y="6769"/>
                    <a:pt x="3667" y="2669"/>
                    <a:pt x="2167" y="2669"/>
                  </a:cubicBezTo>
                  <a:cubicBezTo>
                    <a:pt x="1950" y="2669"/>
                    <a:pt x="1740" y="2755"/>
                    <a:pt x="1545" y="2952"/>
                  </a:cubicBezTo>
                  <a:cubicBezTo>
                    <a:pt x="1" y="4496"/>
                    <a:pt x="5348" y="10825"/>
                    <a:pt x="5460" y="10951"/>
                  </a:cubicBezTo>
                  <a:lnTo>
                    <a:pt x="9263" y="12481"/>
                  </a:lnTo>
                  <a:cubicBezTo>
                    <a:pt x="9263" y="12481"/>
                    <a:pt x="16182" y="8804"/>
                    <a:pt x="16406" y="7176"/>
                  </a:cubicBezTo>
                  <a:cubicBezTo>
                    <a:pt x="16463" y="6766"/>
                    <a:pt x="16195" y="6612"/>
                    <a:pt x="15764" y="6612"/>
                  </a:cubicBezTo>
                  <a:cubicBezTo>
                    <a:pt x="14484" y="6612"/>
                    <a:pt x="11761" y="7962"/>
                    <a:pt x="11761" y="7962"/>
                  </a:cubicBezTo>
                  <a:cubicBezTo>
                    <a:pt x="11761" y="7962"/>
                    <a:pt x="16013" y="4313"/>
                    <a:pt x="14736" y="3191"/>
                  </a:cubicBezTo>
                  <a:cubicBezTo>
                    <a:pt x="14607" y="3077"/>
                    <a:pt x="14454" y="3026"/>
                    <a:pt x="14283" y="3026"/>
                  </a:cubicBezTo>
                  <a:cubicBezTo>
                    <a:pt x="12757" y="3026"/>
                    <a:pt x="9788" y="7079"/>
                    <a:pt x="9712" y="7218"/>
                  </a:cubicBezTo>
                  <a:cubicBezTo>
                    <a:pt x="9711" y="7220"/>
                    <a:pt x="9711" y="7221"/>
                    <a:pt x="9711" y="7221"/>
                  </a:cubicBezTo>
                  <a:cubicBezTo>
                    <a:pt x="9700" y="7221"/>
                    <a:pt x="12276" y="449"/>
                    <a:pt x="10624" y="19"/>
                  </a:cubicBezTo>
                  <a:cubicBezTo>
                    <a:pt x="10577" y="7"/>
                    <a:pt x="10529" y="1"/>
                    <a:pt x="104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9"/>
            <p:cNvSpPr/>
            <p:nvPr/>
          </p:nvSpPr>
          <p:spPr>
            <a:xfrm>
              <a:off x="969600" y="4021725"/>
              <a:ext cx="139325" cy="121950"/>
            </a:xfrm>
            <a:custGeom>
              <a:avLst/>
              <a:gdLst/>
              <a:ahLst/>
              <a:cxnLst/>
              <a:rect l="l" t="t" r="r" b="b"/>
              <a:pathLst>
                <a:path w="5573" h="4878" extrusionOk="0">
                  <a:moveTo>
                    <a:pt x="893" y="1"/>
                  </a:moveTo>
                  <a:cubicBezTo>
                    <a:pt x="568" y="1"/>
                    <a:pt x="265" y="58"/>
                    <a:pt x="1" y="190"/>
                  </a:cubicBezTo>
                  <a:cubicBezTo>
                    <a:pt x="1" y="190"/>
                    <a:pt x="1" y="3600"/>
                    <a:pt x="1404" y="4681"/>
                  </a:cubicBezTo>
                  <a:cubicBezTo>
                    <a:pt x="1580" y="4818"/>
                    <a:pt x="1779" y="4878"/>
                    <a:pt x="1991" y="4878"/>
                  </a:cubicBezTo>
                  <a:cubicBezTo>
                    <a:pt x="3454" y="4878"/>
                    <a:pt x="5572" y="2042"/>
                    <a:pt x="5572" y="2042"/>
                  </a:cubicBezTo>
                  <a:cubicBezTo>
                    <a:pt x="5572" y="2042"/>
                    <a:pt x="2840" y="1"/>
                    <a:pt x="8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9"/>
            <p:cNvSpPr/>
            <p:nvPr/>
          </p:nvSpPr>
          <p:spPr>
            <a:xfrm>
              <a:off x="761800" y="4212175"/>
              <a:ext cx="326725" cy="563200"/>
            </a:xfrm>
            <a:custGeom>
              <a:avLst/>
              <a:gdLst/>
              <a:ahLst/>
              <a:cxnLst/>
              <a:rect l="l" t="t" r="r" b="b"/>
              <a:pathLst>
                <a:path w="13069" h="22528" extrusionOk="0">
                  <a:moveTo>
                    <a:pt x="190" y="1"/>
                  </a:moveTo>
                  <a:cubicBezTo>
                    <a:pt x="94" y="1"/>
                    <a:pt x="1" y="71"/>
                    <a:pt x="33" y="192"/>
                  </a:cubicBezTo>
                  <a:cubicBezTo>
                    <a:pt x="1970" y="6605"/>
                    <a:pt x="4973" y="12626"/>
                    <a:pt x="8916" y="18043"/>
                  </a:cubicBezTo>
                  <a:cubicBezTo>
                    <a:pt x="10025" y="19558"/>
                    <a:pt x="11190" y="21046"/>
                    <a:pt x="12453" y="22435"/>
                  </a:cubicBezTo>
                  <a:cubicBezTo>
                    <a:pt x="12514" y="22500"/>
                    <a:pt x="12586" y="22528"/>
                    <a:pt x="12656" y="22528"/>
                  </a:cubicBezTo>
                  <a:cubicBezTo>
                    <a:pt x="12872" y="22528"/>
                    <a:pt x="13068" y="22265"/>
                    <a:pt x="12888" y="22042"/>
                  </a:cubicBezTo>
                  <a:cubicBezTo>
                    <a:pt x="10727" y="19530"/>
                    <a:pt x="8706" y="16920"/>
                    <a:pt x="6938" y="14113"/>
                  </a:cubicBezTo>
                  <a:cubicBezTo>
                    <a:pt x="5169" y="11321"/>
                    <a:pt x="3654" y="8388"/>
                    <a:pt x="2349" y="5356"/>
                  </a:cubicBezTo>
                  <a:cubicBezTo>
                    <a:pt x="1605" y="3644"/>
                    <a:pt x="931" y="1904"/>
                    <a:pt x="356" y="122"/>
                  </a:cubicBezTo>
                  <a:cubicBezTo>
                    <a:pt x="332" y="39"/>
                    <a:pt x="260" y="1"/>
                    <a:pt x="1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9"/>
            <p:cNvSpPr/>
            <p:nvPr/>
          </p:nvSpPr>
          <p:spPr>
            <a:xfrm>
              <a:off x="594925" y="3972000"/>
              <a:ext cx="323125" cy="235525"/>
            </a:xfrm>
            <a:custGeom>
              <a:avLst/>
              <a:gdLst/>
              <a:ahLst/>
              <a:cxnLst/>
              <a:rect l="l" t="t" r="r" b="b"/>
              <a:pathLst>
                <a:path w="12925" h="9421" extrusionOk="0">
                  <a:moveTo>
                    <a:pt x="6483" y="0"/>
                  </a:moveTo>
                  <a:cubicBezTo>
                    <a:pt x="6465" y="0"/>
                    <a:pt x="6446" y="1"/>
                    <a:pt x="6427" y="4"/>
                  </a:cubicBezTo>
                  <a:cubicBezTo>
                    <a:pt x="5108" y="172"/>
                    <a:pt x="6091" y="5701"/>
                    <a:pt x="6091" y="5701"/>
                  </a:cubicBezTo>
                  <a:cubicBezTo>
                    <a:pt x="6091" y="5701"/>
                    <a:pt x="4749" y="1810"/>
                    <a:pt x="3636" y="1810"/>
                  </a:cubicBezTo>
                  <a:cubicBezTo>
                    <a:pt x="3550" y="1810"/>
                    <a:pt x="3465" y="1834"/>
                    <a:pt x="3382" y="1884"/>
                  </a:cubicBezTo>
                  <a:cubicBezTo>
                    <a:pt x="2245" y="2600"/>
                    <a:pt x="4645" y="6333"/>
                    <a:pt x="4645" y="6333"/>
                  </a:cubicBezTo>
                  <a:cubicBezTo>
                    <a:pt x="4645" y="6333"/>
                    <a:pt x="2521" y="4263"/>
                    <a:pt x="1332" y="4263"/>
                  </a:cubicBezTo>
                  <a:cubicBezTo>
                    <a:pt x="1042" y="4263"/>
                    <a:pt x="808" y="4386"/>
                    <a:pt x="674" y="4691"/>
                  </a:cubicBezTo>
                  <a:cubicBezTo>
                    <a:pt x="0" y="6249"/>
                    <a:pt x="5670" y="9322"/>
                    <a:pt x="5782" y="9378"/>
                  </a:cubicBezTo>
                  <a:lnTo>
                    <a:pt x="8967" y="9420"/>
                  </a:lnTo>
                  <a:cubicBezTo>
                    <a:pt x="8967" y="9420"/>
                    <a:pt x="12925" y="4789"/>
                    <a:pt x="12630" y="3540"/>
                  </a:cubicBezTo>
                  <a:cubicBezTo>
                    <a:pt x="12581" y="3336"/>
                    <a:pt x="12463" y="3251"/>
                    <a:pt x="12300" y="3251"/>
                  </a:cubicBezTo>
                  <a:cubicBezTo>
                    <a:pt x="11475" y="3251"/>
                    <a:pt x="9501" y="5421"/>
                    <a:pt x="9501" y="5421"/>
                  </a:cubicBezTo>
                  <a:cubicBezTo>
                    <a:pt x="9501" y="5421"/>
                    <a:pt x="11536" y="1589"/>
                    <a:pt x="10301" y="1140"/>
                  </a:cubicBezTo>
                  <a:cubicBezTo>
                    <a:pt x="10243" y="1120"/>
                    <a:pt x="10186" y="1110"/>
                    <a:pt x="10129" y="1110"/>
                  </a:cubicBezTo>
                  <a:cubicBezTo>
                    <a:pt x="8941" y="1110"/>
                    <a:pt x="7816" y="5356"/>
                    <a:pt x="7803" y="5477"/>
                  </a:cubicBezTo>
                  <a:cubicBezTo>
                    <a:pt x="7803" y="5478"/>
                    <a:pt x="7802" y="5479"/>
                    <a:pt x="7802" y="5479"/>
                  </a:cubicBezTo>
                  <a:cubicBezTo>
                    <a:pt x="7788" y="5479"/>
                    <a:pt x="7732" y="0"/>
                    <a:pt x="6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9"/>
            <p:cNvSpPr/>
            <p:nvPr/>
          </p:nvSpPr>
          <p:spPr>
            <a:xfrm>
              <a:off x="717000" y="4181475"/>
              <a:ext cx="114050" cy="87150"/>
            </a:xfrm>
            <a:custGeom>
              <a:avLst/>
              <a:gdLst/>
              <a:ahLst/>
              <a:cxnLst/>
              <a:rect l="l" t="t" r="r" b="b"/>
              <a:pathLst>
                <a:path w="4562" h="3486" extrusionOk="0">
                  <a:moveTo>
                    <a:pt x="1974" y="0"/>
                  </a:moveTo>
                  <a:cubicBezTo>
                    <a:pt x="1184" y="0"/>
                    <a:pt x="416" y="143"/>
                    <a:pt x="1" y="606"/>
                  </a:cubicBezTo>
                  <a:cubicBezTo>
                    <a:pt x="1" y="606"/>
                    <a:pt x="969" y="3062"/>
                    <a:pt x="2288" y="3455"/>
                  </a:cubicBezTo>
                  <a:cubicBezTo>
                    <a:pt x="2359" y="3476"/>
                    <a:pt x="2428" y="3486"/>
                    <a:pt x="2496" y="3486"/>
                  </a:cubicBezTo>
                  <a:cubicBezTo>
                    <a:pt x="3707" y="3486"/>
                    <a:pt x="4562" y="368"/>
                    <a:pt x="4562" y="368"/>
                  </a:cubicBezTo>
                  <a:cubicBezTo>
                    <a:pt x="4562" y="368"/>
                    <a:pt x="3241" y="0"/>
                    <a:pt x="19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39"/>
          <p:cNvSpPr/>
          <p:nvPr/>
        </p:nvSpPr>
        <p:spPr>
          <a:xfrm rot="10800000">
            <a:off x="11940899" y="4661499"/>
            <a:ext cx="126907" cy="126291"/>
          </a:xfrm>
          <a:custGeom>
            <a:avLst/>
            <a:gdLst/>
            <a:ahLst/>
            <a:cxnLst/>
            <a:rect l="l" t="t" r="r" b="b"/>
            <a:pathLst>
              <a:path w="3089" h="3074" extrusionOk="0">
                <a:moveTo>
                  <a:pt x="1544" y="1"/>
                </a:moveTo>
                <a:cubicBezTo>
                  <a:pt x="688" y="1"/>
                  <a:pt x="1" y="688"/>
                  <a:pt x="1" y="1530"/>
                </a:cubicBezTo>
                <a:cubicBezTo>
                  <a:pt x="1" y="2386"/>
                  <a:pt x="688" y="3074"/>
                  <a:pt x="1544" y="3074"/>
                </a:cubicBezTo>
                <a:cubicBezTo>
                  <a:pt x="2386" y="3074"/>
                  <a:pt x="3088" y="2386"/>
                  <a:pt x="3088" y="1530"/>
                </a:cubicBezTo>
                <a:cubicBezTo>
                  <a:pt x="3088" y="688"/>
                  <a:pt x="2386" y="1"/>
                  <a:pt x="154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9"/>
          <p:cNvSpPr/>
          <p:nvPr/>
        </p:nvSpPr>
        <p:spPr>
          <a:xfrm rot="10800000">
            <a:off x="11713539" y="4948249"/>
            <a:ext cx="94615" cy="94615"/>
          </a:xfrm>
          <a:custGeom>
            <a:avLst/>
            <a:gdLst/>
            <a:ahLst/>
            <a:cxnLst/>
            <a:rect l="l" t="t" r="r" b="b"/>
            <a:pathLst>
              <a:path w="2303" h="2303" extrusionOk="0">
                <a:moveTo>
                  <a:pt x="1152" y="1"/>
                </a:moveTo>
                <a:cubicBezTo>
                  <a:pt x="520" y="1"/>
                  <a:pt x="1" y="520"/>
                  <a:pt x="1" y="1151"/>
                </a:cubicBezTo>
                <a:cubicBezTo>
                  <a:pt x="1" y="1783"/>
                  <a:pt x="520" y="2302"/>
                  <a:pt x="1152" y="2302"/>
                </a:cubicBezTo>
                <a:cubicBezTo>
                  <a:pt x="1783" y="2302"/>
                  <a:pt x="2302" y="1783"/>
                  <a:pt x="2302" y="1151"/>
                </a:cubicBezTo>
                <a:cubicBezTo>
                  <a:pt x="2302" y="520"/>
                  <a:pt x="1783" y="1"/>
                  <a:pt x="115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Google Shape;131;p39"/>
          <p:cNvGrpSpPr/>
          <p:nvPr/>
        </p:nvGrpSpPr>
        <p:grpSpPr>
          <a:xfrm>
            <a:off x="-198395" y="2648043"/>
            <a:ext cx="1120260" cy="1033863"/>
            <a:chOff x="-148797" y="1986032"/>
            <a:chExt cx="840195" cy="775397"/>
          </a:xfrm>
        </p:grpSpPr>
        <p:grpSp>
          <p:nvGrpSpPr>
            <p:cNvPr id="132" name="Google Shape;132;p39"/>
            <p:cNvGrpSpPr/>
            <p:nvPr/>
          </p:nvGrpSpPr>
          <p:grpSpPr>
            <a:xfrm>
              <a:off x="-148797" y="1986032"/>
              <a:ext cx="840195" cy="775397"/>
              <a:chOff x="-148797" y="1986032"/>
              <a:chExt cx="840195" cy="775397"/>
            </a:xfrm>
          </p:grpSpPr>
          <p:sp>
            <p:nvSpPr>
              <p:cNvPr id="133" name="Google Shape;133;p39"/>
              <p:cNvSpPr/>
              <p:nvPr/>
            </p:nvSpPr>
            <p:spPr>
              <a:xfrm rot="10800000">
                <a:off x="193376" y="2427545"/>
                <a:ext cx="319433" cy="333884"/>
              </a:xfrm>
              <a:custGeom>
                <a:avLst/>
                <a:gdLst/>
                <a:ahLst/>
                <a:cxnLst/>
                <a:rect l="l" t="t" r="r" b="b"/>
                <a:pathLst>
                  <a:path w="10367" h="10836" extrusionOk="0">
                    <a:moveTo>
                      <a:pt x="5953" y="0"/>
                    </a:moveTo>
                    <a:cubicBezTo>
                      <a:pt x="5748" y="0"/>
                      <a:pt x="5527" y="23"/>
                      <a:pt x="5291" y="72"/>
                    </a:cubicBezTo>
                    <a:cubicBezTo>
                      <a:pt x="1" y="1152"/>
                      <a:pt x="6807" y="10835"/>
                      <a:pt x="6807" y="10835"/>
                    </a:cubicBezTo>
                    <a:lnTo>
                      <a:pt x="7452" y="10709"/>
                    </a:lnTo>
                    <a:lnTo>
                      <a:pt x="8112" y="10569"/>
                    </a:lnTo>
                    <a:cubicBezTo>
                      <a:pt x="8112" y="10569"/>
                      <a:pt x="10366" y="0"/>
                      <a:pt x="59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39"/>
              <p:cNvSpPr/>
              <p:nvPr/>
            </p:nvSpPr>
            <p:spPr>
              <a:xfrm rot="10800000">
                <a:off x="29792" y="1986032"/>
                <a:ext cx="319433" cy="334316"/>
              </a:xfrm>
              <a:custGeom>
                <a:avLst/>
                <a:gdLst/>
                <a:ahLst/>
                <a:cxnLst/>
                <a:rect l="l" t="t" r="r" b="b"/>
                <a:pathLst>
                  <a:path w="10367" h="10850" extrusionOk="0">
                    <a:moveTo>
                      <a:pt x="3561" y="0"/>
                    </a:moveTo>
                    <a:lnTo>
                      <a:pt x="2915" y="141"/>
                    </a:lnTo>
                    <a:lnTo>
                      <a:pt x="2256" y="267"/>
                    </a:lnTo>
                    <a:cubicBezTo>
                      <a:pt x="2256" y="267"/>
                      <a:pt x="1" y="10849"/>
                      <a:pt x="4415" y="10849"/>
                    </a:cubicBezTo>
                    <a:cubicBezTo>
                      <a:pt x="4621" y="10849"/>
                      <a:pt x="4841" y="10826"/>
                      <a:pt x="5076" y="10778"/>
                    </a:cubicBezTo>
                    <a:cubicBezTo>
                      <a:pt x="10367" y="9698"/>
                      <a:pt x="3561" y="0"/>
                      <a:pt x="3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39"/>
              <p:cNvSpPr/>
              <p:nvPr/>
            </p:nvSpPr>
            <p:spPr>
              <a:xfrm rot="10800000">
                <a:off x="-131419" y="2347555"/>
                <a:ext cx="349321" cy="166911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5417" extrusionOk="0">
                    <a:moveTo>
                      <a:pt x="8246" y="0"/>
                    </a:moveTo>
                    <a:cubicBezTo>
                      <a:pt x="5027" y="0"/>
                      <a:pt x="0" y="3536"/>
                      <a:pt x="0" y="3536"/>
                    </a:cubicBezTo>
                    <a:lnTo>
                      <a:pt x="141" y="4181"/>
                    </a:lnTo>
                    <a:lnTo>
                      <a:pt x="267" y="4841"/>
                    </a:lnTo>
                    <a:cubicBezTo>
                      <a:pt x="267" y="4841"/>
                      <a:pt x="2970" y="5417"/>
                      <a:pt x="5643" y="5417"/>
                    </a:cubicBezTo>
                    <a:cubicBezTo>
                      <a:pt x="8507" y="5417"/>
                      <a:pt x="11337" y="4756"/>
                      <a:pt x="10778" y="2020"/>
                    </a:cubicBezTo>
                    <a:cubicBezTo>
                      <a:pt x="10476" y="535"/>
                      <a:pt x="9497" y="0"/>
                      <a:pt x="82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39"/>
              <p:cNvSpPr/>
              <p:nvPr/>
            </p:nvSpPr>
            <p:spPr>
              <a:xfrm rot="10800000">
                <a:off x="325099" y="2233179"/>
                <a:ext cx="348921" cy="166757"/>
              </a:xfrm>
              <a:custGeom>
                <a:avLst/>
                <a:gdLst/>
                <a:ahLst/>
                <a:cxnLst/>
                <a:rect l="l" t="t" r="r" b="b"/>
                <a:pathLst>
                  <a:path w="11324" h="5412" extrusionOk="0">
                    <a:moveTo>
                      <a:pt x="5687" y="1"/>
                    </a:moveTo>
                    <a:cubicBezTo>
                      <a:pt x="2827" y="1"/>
                      <a:pt x="1" y="661"/>
                      <a:pt x="559" y="3397"/>
                    </a:cubicBezTo>
                    <a:cubicBezTo>
                      <a:pt x="862" y="4878"/>
                      <a:pt x="1838" y="5411"/>
                      <a:pt x="3087" y="5411"/>
                    </a:cubicBezTo>
                    <a:cubicBezTo>
                      <a:pt x="6302" y="5411"/>
                      <a:pt x="11323" y="1882"/>
                      <a:pt x="11323" y="1882"/>
                    </a:cubicBezTo>
                    <a:lnTo>
                      <a:pt x="11197" y="1236"/>
                    </a:lnTo>
                    <a:lnTo>
                      <a:pt x="11056" y="577"/>
                    </a:lnTo>
                    <a:cubicBezTo>
                      <a:pt x="11056" y="577"/>
                      <a:pt x="8357" y="1"/>
                      <a:pt x="56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39"/>
              <p:cNvSpPr/>
              <p:nvPr/>
            </p:nvSpPr>
            <p:spPr>
              <a:xfrm rot="10800000">
                <a:off x="-84368" y="2411553"/>
                <a:ext cx="340324" cy="305568"/>
              </a:xfrm>
              <a:custGeom>
                <a:avLst/>
                <a:gdLst/>
                <a:ahLst/>
                <a:cxnLst/>
                <a:rect l="l" t="t" r="r" b="b"/>
                <a:pathLst>
                  <a:path w="11045" h="9917" extrusionOk="0">
                    <a:moveTo>
                      <a:pt x="5107" y="1"/>
                    </a:moveTo>
                    <a:cubicBezTo>
                      <a:pt x="1601" y="1"/>
                      <a:pt x="0" y="9187"/>
                      <a:pt x="0" y="9187"/>
                    </a:cubicBezTo>
                    <a:lnTo>
                      <a:pt x="562" y="9552"/>
                    </a:lnTo>
                    <a:lnTo>
                      <a:pt x="1109" y="9916"/>
                    </a:lnTo>
                    <a:cubicBezTo>
                      <a:pt x="1109" y="9916"/>
                      <a:pt x="11045" y="3475"/>
                      <a:pt x="6540" y="486"/>
                    </a:cubicBezTo>
                    <a:cubicBezTo>
                      <a:pt x="6031" y="150"/>
                      <a:pt x="5553" y="1"/>
                      <a:pt x="51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39"/>
              <p:cNvSpPr/>
              <p:nvPr/>
            </p:nvSpPr>
            <p:spPr>
              <a:xfrm rot="10800000">
                <a:off x="286614" y="2030649"/>
                <a:ext cx="340355" cy="305259"/>
              </a:xfrm>
              <a:custGeom>
                <a:avLst/>
                <a:gdLst/>
                <a:ahLst/>
                <a:cxnLst/>
                <a:rect l="l" t="t" r="r" b="b"/>
                <a:pathLst>
                  <a:path w="11046" h="9907" extrusionOk="0">
                    <a:moveTo>
                      <a:pt x="9936" y="0"/>
                    </a:moveTo>
                    <a:cubicBezTo>
                      <a:pt x="9936" y="0"/>
                      <a:pt x="1" y="6442"/>
                      <a:pt x="4505" y="9417"/>
                    </a:cubicBezTo>
                    <a:cubicBezTo>
                      <a:pt x="5017" y="9756"/>
                      <a:pt x="5496" y="9906"/>
                      <a:pt x="5944" y="9906"/>
                    </a:cubicBezTo>
                    <a:cubicBezTo>
                      <a:pt x="9446" y="9906"/>
                      <a:pt x="11045" y="730"/>
                      <a:pt x="11045" y="730"/>
                    </a:cubicBezTo>
                    <a:lnTo>
                      <a:pt x="10484" y="365"/>
                    </a:lnTo>
                    <a:lnTo>
                      <a:pt x="99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39"/>
              <p:cNvSpPr/>
              <p:nvPr/>
            </p:nvSpPr>
            <p:spPr>
              <a:xfrm rot="10800000">
                <a:off x="-148797" y="2120775"/>
                <a:ext cx="382260" cy="237626"/>
              </a:xfrm>
              <a:custGeom>
                <a:avLst/>
                <a:gdLst/>
                <a:ahLst/>
                <a:cxnLst/>
                <a:rect l="l" t="t" r="r" b="b"/>
                <a:pathLst>
                  <a:path w="12406" h="7712" extrusionOk="0">
                    <a:moveTo>
                      <a:pt x="730" y="0"/>
                    </a:moveTo>
                    <a:lnTo>
                      <a:pt x="365" y="562"/>
                    </a:lnTo>
                    <a:lnTo>
                      <a:pt x="0" y="1109"/>
                    </a:lnTo>
                    <a:cubicBezTo>
                      <a:pt x="0" y="1109"/>
                      <a:pt x="4281" y="7712"/>
                      <a:pt x="7482" y="7712"/>
                    </a:cubicBezTo>
                    <a:cubicBezTo>
                      <a:pt x="8208" y="7712"/>
                      <a:pt x="8878" y="7373"/>
                      <a:pt x="9431" y="6540"/>
                    </a:cubicBezTo>
                    <a:cubicBezTo>
                      <a:pt x="12406" y="2035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39"/>
              <p:cNvSpPr/>
              <p:nvPr/>
            </p:nvSpPr>
            <p:spPr>
              <a:xfrm rot="10800000">
                <a:off x="309107" y="2389060"/>
                <a:ext cx="382291" cy="237657"/>
              </a:xfrm>
              <a:custGeom>
                <a:avLst/>
                <a:gdLst/>
                <a:ahLst/>
                <a:cxnLst/>
                <a:rect l="l" t="t" r="r" b="b"/>
                <a:pathLst>
                  <a:path w="12407" h="7713" extrusionOk="0">
                    <a:moveTo>
                      <a:pt x="4924" y="1"/>
                    </a:moveTo>
                    <a:cubicBezTo>
                      <a:pt x="4199" y="1"/>
                      <a:pt x="3528" y="340"/>
                      <a:pt x="2976" y="1173"/>
                    </a:cubicBezTo>
                    <a:cubicBezTo>
                      <a:pt x="1" y="5677"/>
                      <a:pt x="11677" y="7712"/>
                      <a:pt x="11677" y="7712"/>
                    </a:cubicBezTo>
                    <a:lnTo>
                      <a:pt x="12041" y="7151"/>
                    </a:lnTo>
                    <a:lnTo>
                      <a:pt x="12406" y="6603"/>
                    </a:lnTo>
                    <a:cubicBezTo>
                      <a:pt x="12406" y="6603"/>
                      <a:pt x="8126" y="1"/>
                      <a:pt x="49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" name="Google Shape;141;p39"/>
            <p:cNvGrpSpPr/>
            <p:nvPr/>
          </p:nvGrpSpPr>
          <p:grpSpPr>
            <a:xfrm>
              <a:off x="75610" y="2179473"/>
              <a:ext cx="391350" cy="388515"/>
              <a:chOff x="75610" y="2179473"/>
              <a:chExt cx="391350" cy="388515"/>
            </a:xfrm>
          </p:grpSpPr>
          <p:sp>
            <p:nvSpPr>
              <p:cNvPr id="142" name="Google Shape;142;p39"/>
              <p:cNvSpPr/>
              <p:nvPr/>
            </p:nvSpPr>
            <p:spPr>
              <a:xfrm rot="10800000">
                <a:off x="165552" y="2276502"/>
                <a:ext cx="211898" cy="194581"/>
              </a:xfrm>
              <a:custGeom>
                <a:avLst/>
                <a:gdLst/>
                <a:ahLst/>
                <a:cxnLst/>
                <a:rect l="l" t="t" r="r" b="b"/>
                <a:pathLst>
                  <a:path w="6877" h="6315" extrusionOk="0">
                    <a:moveTo>
                      <a:pt x="3453" y="0"/>
                    </a:moveTo>
                    <a:cubicBezTo>
                      <a:pt x="3244" y="0"/>
                      <a:pt x="3033" y="21"/>
                      <a:pt x="2821" y="65"/>
                    </a:cubicBezTo>
                    <a:cubicBezTo>
                      <a:pt x="1109" y="416"/>
                      <a:pt x="0" y="2086"/>
                      <a:pt x="351" y="3784"/>
                    </a:cubicBezTo>
                    <a:cubicBezTo>
                      <a:pt x="659" y="5287"/>
                      <a:pt x="1984" y="6315"/>
                      <a:pt x="3453" y="6315"/>
                    </a:cubicBezTo>
                    <a:cubicBezTo>
                      <a:pt x="3656" y="6315"/>
                      <a:pt x="3863" y="6295"/>
                      <a:pt x="4070" y="6254"/>
                    </a:cubicBezTo>
                    <a:cubicBezTo>
                      <a:pt x="5782" y="5903"/>
                      <a:pt x="6876" y="4233"/>
                      <a:pt x="6540" y="2521"/>
                    </a:cubicBezTo>
                    <a:cubicBezTo>
                      <a:pt x="6233" y="1035"/>
                      <a:pt x="4915" y="0"/>
                      <a:pt x="34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39"/>
              <p:cNvSpPr/>
              <p:nvPr/>
            </p:nvSpPr>
            <p:spPr>
              <a:xfrm rot="10800000">
                <a:off x="273611" y="2401662"/>
                <a:ext cx="51950" cy="166326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5398" extrusionOk="0">
                    <a:moveTo>
                      <a:pt x="584" y="0"/>
                    </a:moveTo>
                    <a:cubicBezTo>
                      <a:pt x="549" y="0"/>
                      <a:pt x="513" y="3"/>
                      <a:pt x="477" y="10"/>
                    </a:cubicBezTo>
                    <a:cubicBezTo>
                      <a:pt x="182" y="66"/>
                      <a:pt x="0" y="347"/>
                      <a:pt x="56" y="642"/>
                    </a:cubicBezTo>
                    <a:cubicBezTo>
                      <a:pt x="112" y="894"/>
                      <a:pt x="323" y="1063"/>
                      <a:pt x="575" y="1077"/>
                    </a:cubicBezTo>
                    <a:cubicBezTo>
                      <a:pt x="856" y="2480"/>
                      <a:pt x="1151" y="3898"/>
                      <a:pt x="1431" y="5301"/>
                    </a:cubicBezTo>
                    <a:cubicBezTo>
                      <a:pt x="1450" y="5368"/>
                      <a:pt x="1502" y="5398"/>
                      <a:pt x="1553" y="5398"/>
                    </a:cubicBezTo>
                    <a:cubicBezTo>
                      <a:pt x="1621" y="5398"/>
                      <a:pt x="1686" y="5346"/>
                      <a:pt x="1670" y="5259"/>
                    </a:cubicBezTo>
                    <a:cubicBezTo>
                      <a:pt x="1375" y="3841"/>
                      <a:pt x="1095" y="2438"/>
                      <a:pt x="800" y="1021"/>
                    </a:cubicBezTo>
                    <a:cubicBezTo>
                      <a:pt x="1025" y="922"/>
                      <a:pt x="1165" y="684"/>
                      <a:pt x="1109" y="431"/>
                    </a:cubicBezTo>
                    <a:cubicBezTo>
                      <a:pt x="1059" y="172"/>
                      <a:pt x="837" y="0"/>
                      <a:pt x="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39"/>
              <p:cNvSpPr/>
              <p:nvPr/>
            </p:nvSpPr>
            <p:spPr>
              <a:xfrm rot="10800000">
                <a:off x="217009" y="2179473"/>
                <a:ext cx="51981" cy="166418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5401" extrusionOk="0">
                    <a:moveTo>
                      <a:pt x="138" y="0"/>
                    </a:moveTo>
                    <a:cubicBezTo>
                      <a:pt x="69" y="0"/>
                      <a:pt x="0" y="52"/>
                      <a:pt x="16" y="142"/>
                    </a:cubicBezTo>
                    <a:cubicBezTo>
                      <a:pt x="311" y="1545"/>
                      <a:pt x="592" y="2963"/>
                      <a:pt x="887" y="4380"/>
                    </a:cubicBezTo>
                    <a:cubicBezTo>
                      <a:pt x="662" y="4478"/>
                      <a:pt x="522" y="4717"/>
                      <a:pt x="578" y="4969"/>
                    </a:cubicBezTo>
                    <a:cubicBezTo>
                      <a:pt x="627" y="5228"/>
                      <a:pt x="850" y="5400"/>
                      <a:pt x="1103" y="5400"/>
                    </a:cubicBezTo>
                    <a:cubicBezTo>
                      <a:pt x="1138" y="5400"/>
                      <a:pt x="1174" y="5397"/>
                      <a:pt x="1209" y="5390"/>
                    </a:cubicBezTo>
                    <a:cubicBezTo>
                      <a:pt x="1504" y="5334"/>
                      <a:pt x="1686" y="5039"/>
                      <a:pt x="1630" y="4759"/>
                    </a:cubicBezTo>
                    <a:cubicBezTo>
                      <a:pt x="1574" y="4506"/>
                      <a:pt x="1364" y="4338"/>
                      <a:pt x="1111" y="4324"/>
                    </a:cubicBezTo>
                    <a:cubicBezTo>
                      <a:pt x="830" y="2920"/>
                      <a:pt x="536" y="1503"/>
                      <a:pt x="255" y="86"/>
                    </a:cubicBezTo>
                    <a:cubicBezTo>
                      <a:pt x="237" y="27"/>
                      <a:pt x="188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39"/>
              <p:cNvSpPr/>
              <p:nvPr/>
            </p:nvSpPr>
            <p:spPr>
              <a:xfrm rot="10800000">
                <a:off x="75610" y="2376458"/>
                <a:ext cx="169284" cy="50132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1627" extrusionOk="0">
                    <a:moveTo>
                      <a:pt x="4908" y="0"/>
                    </a:moveTo>
                    <a:cubicBezTo>
                      <a:pt x="4874" y="0"/>
                      <a:pt x="4840" y="3"/>
                      <a:pt x="4806" y="10"/>
                    </a:cubicBezTo>
                    <a:cubicBezTo>
                      <a:pt x="4553" y="66"/>
                      <a:pt x="4385" y="277"/>
                      <a:pt x="4371" y="529"/>
                    </a:cubicBezTo>
                    <a:cubicBezTo>
                      <a:pt x="2967" y="810"/>
                      <a:pt x="1550" y="1105"/>
                      <a:pt x="133" y="1386"/>
                    </a:cubicBezTo>
                    <a:cubicBezTo>
                      <a:pt x="1" y="1425"/>
                      <a:pt x="30" y="1627"/>
                      <a:pt x="163" y="1627"/>
                    </a:cubicBezTo>
                    <a:cubicBezTo>
                      <a:pt x="171" y="1627"/>
                      <a:pt x="180" y="1626"/>
                      <a:pt x="189" y="1624"/>
                    </a:cubicBezTo>
                    <a:cubicBezTo>
                      <a:pt x="1592" y="1329"/>
                      <a:pt x="3009" y="1049"/>
                      <a:pt x="4427" y="754"/>
                    </a:cubicBezTo>
                    <a:cubicBezTo>
                      <a:pt x="4510" y="945"/>
                      <a:pt x="4696" y="1075"/>
                      <a:pt x="4905" y="1075"/>
                    </a:cubicBezTo>
                    <a:cubicBezTo>
                      <a:pt x="4941" y="1075"/>
                      <a:pt x="4979" y="1071"/>
                      <a:pt x="5016" y="1063"/>
                    </a:cubicBezTo>
                    <a:cubicBezTo>
                      <a:pt x="5311" y="1007"/>
                      <a:pt x="5493" y="726"/>
                      <a:pt x="5437" y="431"/>
                    </a:cubicBezTo>
                    <a:cubicBezTo>
                      <a:pt x="5388" y="172"/>
                      <a:pt x="5155" y="0"/>
                      <a:pt x="4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39"/>
              <p:cNvSpPr/>
              <p:nvPr/>
            </p:nvSpPr>
            <p:spPr>
              <a:xfrm rot="10800000">
                <a:off x="297707" y="2320872"/>
                <a:ext cx="169253" cy="50132"/>
              </a:xfrm>
              <a:custGeom>
                <a:avLst/>
                <a:gdLst/>
                <a:ahLst/>
                <a:cxnLst/>
                <a:rect l="l" t="t" r="r" b="b"/>
                <a:pathLst>
                  <a:path w="5493" h="1627" extrusionOk="0">
                    <a:moveTo>
                      <a:pt x="5331" y="0"/>
                    </a:moveTo>
                    <a:cubicBezTo>
                      <a:pt x="5322" y="0"/>
                      <a:pt x="5314" y="1"/>
                      <a:pt x="5305" y="3"/>
                    </a:cubicBezTo>
                    <a:cubicBezTo>
                      <a:pt x="3901" y="297"/>
                      <a:pt x="2484" y="578"/>
                      <a:pt x="1067" y="873"/>
                    </a:cubicBezTo>
                    <a:cubicBezTo>
                      <a:pt x="983" y="682"/>
                      <a:pt x="798" y="551"/>
                      <a:pt x="589" y="551"/>
                    </a:cubicBezTo>
                    <a:cubicBezTo>
                      <a:pt x="552" y="551"/>
                      <a:pt x="515" y="555"/>
                      <a:pt x="477" y="564"/>
                    </a:cubicBezTo>
                    <a:cubicBezTo>
                      <a:pt x="183" y="620"/>
                      <a:pt x="0" y="901"/>
                      <a:pt x="56" y="1195"/>
                    </a:cubicBezTo>
                    <a:cubicBezTo>
                      <a:pt x="106" y="1454"/>
                      <a:pt x="339" y="1626"/>
                      <a:pt x="585" y="1626"/>
                    </a:cubicBezTo>
                    <a:cubicBezTo>
                      <a:pt x="619" y="1626"/>
                      <a:pt x="654" y="1623"/>
                      <a:pt x="688" y="1616"/>
                    </a:cubicBezTo>
                    <a:cubicBezTo>
                      <a:pt x="940" y="1560"/>
                      <a:pt x="1109" y="1350"/>
                      <a:pt x="1123" y="1097"/>
                    </a:cubicBezTo>
                    <a:cubicBezTo>
                      <a:pt x="2526" y="816"/>
                      <a:pt x="3944" y="522"/>
                      <a:pt x="5347" y="227"/>
                    </a:cubicBezTo>
                    <a:cubicBezTo>
                      <a:pt x="5492" y="201"/>
                      <a:pt x="5463" y="0"/>
                      <a:pt x="5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39"/>
              <p:cNvSpPr/>
              <p:nvPr/>
            </p:nvSpPr>
            <p:spPr>
              <a:xfrm rot="10800000">
                <a:off x="152580" y="2396979"/>
                <a:ext cx="106087" cy="14457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4692" extrusionOk="0">
                    <a:moveTo>
                      <a:pt x="2833" y="1"/>
                    </a:moveTo>
                    <a:cubicBezTo>
                      <a:pt x="2657" y="1"/>
                      <a:pt x="2487" y="88"/>
                      <a:pt x="2390" y="247"/>
                    </a:cubicBezTo>
                    <a:cubicBezTo>
                      <a:pt x="2250" y="457"/>
                      <a:pt x="2278" y="724"/>
                      <a:pt x="2446" y="906"/>
                    </a:cubicBezTo>
                    <a:cubicBezTo>
                      <a:pt x="1660" y="2113"/>
                      <a:pt x="860" y="3306"/>
                      <a:pt x="60" y="4513"/>
                    </a:cubicBezTo>
                    <a:cubicBezTo>
                      <a:pt x="1" y="4602"/>
                      <a:pt x="82" y="4692"/>
                      <a:pt x="164" y="4692"/>
                    </a:cubicBezTo>
                    <a:cubicBezTo>
                      <a:pt x="198" y="4692"/>
                      <a:pt x="232" y="4676"/>
                      <a:pt x="257" y="4639"/>
                    </a:cubicBezTo>
                    <a:cubicBezTo>
                      <a:pt x="1057" y="3447"/>
                      <a:pt x="1857" y="2240"/>
                      <a:pt x="2643" y="1033"/>
                    </a:cubicBezTo>
                    <a:cubicBezTo>
                      <a:pt x="2708" y="1056"/>
                      <a:pt x="2776" y="1068"/>
                      <a:pt x="2843" y="1068"/>
                    </a:cubicBezTo>
                    <a:cubicBezTo>
                      <a:pt x="3019" y="1068"/>
                      <a:pt x="3187" y="989"/>
                      <a:pt x="3288" y="836"/>
                    </a:cubicBezTo>
                    <a:cubicBezTo>
                      <a:pt x="3442" y="584"/>
                      <a:pt x="3372" y="247"/>
                      <a:pt x="3134" y="93"/>
                    </a:cubicBezTo>
                    <a:cubicBezTo>
                      <a:pt x="3041" y="30"/>
                      <a:pt x="2936" y="1"/>
                      <a:pt x="2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39"/>
              <p:cNvSpPr/>
              <p:nvPr/>
            </p:nvSpPr>
            <p:spPr>
              <a:xfrm rot="10800000">
                <a:off x="283934" y="2205941"/>
                <a:ext cx="106057" cy="144572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692" extrusionOk="0">
                    <a:moveTo>
                      <a:pt x="3279" y="1"/>
                    </a:moveTo>
                    <a:cubicBezTo>
                      <a:pt x="3245" y="1"/>
                      <a:pt x="3210" y="16"/>
                      <a:pt x="3186" y="53"/>
                    </a:cubicBezTo>
                    <a:cubicBezTo>
                      <a:pt x="2386" y="1246"/>
                      <a:pt x="1586" y="2453"/>
                      <a:pt x="800" y="3660"/>
                    </a:cubicBezTo>
                    <a:cubicBezTo>
                      <a:pt x="733" y="3632"/>
                      <a:pt x="663" y="3619"/>
                      <a:pt x="595" y="3619"/>
                    </a:cubicBezTo>
                    <a:cubicBezTo>
                      <a:pt x="421" y="3619"/>
                      <a:pt x="255" y="3705"/>
                      <a:pt x="154" y="3856"/>
                    </a:cubicBezTo>
                    <a:cubicBezTo>
                      <a:pt x="0" y="4109"/>
                      <a:pt x="70" y="4432"/>
                      <a:pt x="309" y="4600"/>
                    </a:cubicBezTo>
                    <a:cubicBezTo>
                      <a:pt x="402" y="4662"/>
                      <a:pt x="505" y="4692"/>
                      <a:pt x="606" y="4692"/>
                    </a:cubicBezTo>
                    <a:cubicBezTo>
                      <a:pt x="779" y="4692"/>
                      <a:pt x="946" y="4605"/>
                      <a:pt x="1053" y="4446"/>
                    </a:cubicBezTo>
                    <a:cubicBezTo>
                      <a:pt x="1193" y="4235"/>
                      <a:pt x="1165" y="3955"/>
                      <a:pt x="996" y="3786"/>
                    </a:cubicBezTo>
                    <a:cubicBezTo>
                      <a:pt x="1782" y="2579"/>
                      <a:pt x="2582" y="1386"/>
                      <a:pt x="3382" y="180"/>
                    </a:cubicBezTo>
                    <a:cubicBezTo>
                      <a:pt x="3442" y="90"/>
                      <a:pt x="3361" y="1"/>
                      <a:pt x="3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39"/>
              <p:cNvSpPr/>
              <p:nvPr/>
            </p:nvSpPr>
            <p:spPr>
              <a:xfrm rot="10800000">
                <a:off x="101123" y="2257244"/>
                <a:ext cx="148547" cy="102667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3332" extrusionOk="0">
                    <a:moveTo>
                      <a:pt x="168" y="1"/>
                    </a:moveTo>
                    <a:cubicBezTo>
                      <a:pt x="70" y="1"/>
                      <a:pt x="0" y="148"/>
                      <a:pt x="105" y="218"/>
                    </a:cubicBezTo>
                    <a:cubicBezTo>
                      <a:pt x="1298" y="1018"/>
                      <a:pt x="2505" y="1818"/>
                      <a:pt x="3712" y="2604"/>
                    </a:cubicBezTo>
                    <a:cubicBezTo>
                      <a:pt x="3614" y="2842"/>
                      <a:pt x="3698" y="3109"/>
                      <a:pt x="3908" y="3249"/>
                    </a:cubicBezTo>
                    <a:cubicBezTo>
                      <a:pt x="3999" y="3305"/>
                      <a:pt x="4099" y="3331"/>
                      <a:pt x="4198" y="3331"/>
                    </a:cubicBezTo>
                    <a:cubicBezTo>
                      <a:pt x="4373" y="3331"/>
                      <a:pt x="4544" y="3247"/>
                      <a:pt x="4652" y="3095"/>
                    </a:cubicBezTo>
                    <a:cubicBezTo>
                      <a:pt x="4820" y="2842"/>
                      <a:pt x="4750" y="2505"/>
                      <a:pt x="4498" y="2351"/>
                    </a:cubicBezTo>
                    <a:cubicBezTo>
                      <a:pt x="4407" y="2290"/>
                      <a:pt x="4303" y="2261"/>
                      <a:pt x="4200" y="2261"/>
                    </a:cubicBezTo>
                    <a:cubicBezTo>
                      <a:pt x="4066" y="2261"/>
                      <a:pt x="3934" y="2311"/>
                      <a:pt x="3838" y="2407"/>
                    </a:cubicBezTo>
                    <a:cubicBezTo>
                      <a:pt x="2631" y="1621"/>
                      <a:pt x="1438" y="821"/>
                      <a:pt x="231" y="21"/>
                    </a:cubicBezTo>
                    <a:cubicBezTo>
                      <a:pt x="210" y="7"/>
                      <a:pt x="188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39"/>
              <p:cNvSpPr/>
              <p:nvPr/>
            </p:nvSpPr>
            <p:spPr>
              <a:xfrm rot="10800000">
                <a:off x="292869" y="2387612"/>
                <a:ext cx="148578" cy="102729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3334" extrusionOk="0">
                    <a:moveTo>
                      <a:pt x="610" y="1"/>
                    </a:moveTo>
                    <a:cubicBezTo>
                      <a:pt x="435" y="1"/>
                      <a:pt x="266" y="82"/>
                      <a:pt x="168" y="241"/>
                    </a:cubicBezTo>
                    <a:cubicBezTo>
                      <a:pt x="0" y="493"/>
                      <a:pt x="70" y="816"/>
                      <a:pt x="323" y="985"/>
                    </a:cubicBezTo>
                    <a:cubicBezTo>
                      <a:pt x="414" y="1045"/>
                      <a:pt x="515" y="1074"/>
                      <a:pt x="616" y="1074"/>
                    </a:cubicBezTo>
                    <a:cubicBezTo>
                      <a:pt x="748" y="1074"/>
                      <a:pt x="879" y="1024"/>
                      <a:pt x="982" y="929"/>
                    </a:cubicBezTo>
                    <a:cubicBezTo>
                      <a:pt x="2189" y="1714"/>
                      <a:pt x="3382" y="2514"/>
                      <a:pt x="4589" y="3314"/>
                    </a:cubicBezTo>
                    <a:cubicBezTo>
                      <a:pt x="4610" y="3328"/>
                      <a:pt x="4630" y="3334"/>
                      <a:pt x="4649" y="3334"/>
                    </a:cubicBezTo>
                    <a:cubicBezTo>
                      <a:pt x="4750" y="3334"/>
                      <a:pt x="4821" y="3176"/>
                      <a:pt x="4715" y="3118"/>
                    </a:cubicBezTo>
                    <a:cubicBezTo>
                      <a:pt x="3522" y="2318"/>
                      <a:pt x="2316" y="1518"/>
                      <a:pt x="1109" y="732"/>
                    </a:cubicBezTo>
                    <a:cubicBezTo>
                      <a:pt x="1207" y="493"/>
                      <a:pt x="1123" y="227"/>
                      <a:pt x="912" y="86"/>
                    </a:cubicBezTo>
                    <a:cubicBezTo>
                      <a:pt x="818" y="29"/>
                      <a:pt x="713" y="1"/>
                      <a:pt x="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1" name="Google Shape;151;p39"/>
          <p:cNvSpPr/>
          <p:nvPr/>
        </p:nvSpPr>
        <p:spPr>
          <a:xfrm rot="10800000">
            <a:off x="7552394" y="-918216"/>
            <a:ext cx="777831" cy="1215984"/>
          </a:xfrm>
          <a:custGeom>
            <a:avLst/>
            <a:gdLst/>
            <a:ahLst/>
            <a:cxnLst/>
            <a:rect l="l" t="t" r="r" b="b"/>
            <a:pathLst>
              <a:path w="18933" h="29598" extrusionOk="0">
                <a:moveTo>
                  <a:pt x="18848" y="1"/>
                </a:moveTo>
                <a:cubicBezTo>
                  <a:pt x="18848" y="1"/>
                  <a:pt x="1" y="7537"/>
                  <a:pt x="5544" y="29597"/>
                </a:cubicBezTo>
                <a:cubicBezTo>
                  <a:pt x="5544" y="29597"/>
                  <a:pt x="5656" y="29541"/>
                  <a:pt x="5853" y="29415"/>
                </a:cubicBezTo>
                <a:lnTo>
                  <a:pt x="5867" y="29401"/>
                </a:lnTo>
                <a:cubicBezTo>
                  <a:pt x="5881" y="29387"/>
                  <a:pt x="5909" y="29359"/>
                  <a:pt x="5951" y="29345"/>
                </a:cubicBezTo>
                <a:lnTo>
                  <a:pt x="5979" y="29316"/>
                </a:lnTo>
                <a:cubicBezTo>
                  <a:pt x="6007" y="29302"/>
                  <a:pt x="6035" y="29288"/>
                  <a:pt x="6063" y="29260"/>
                </a:cubicBezTo>
                <a:lnTo>
                  <a:pt x="6120" y="29232"/>
                </a:lnTo>
                <a:cubicBezTo>
                  <a:pt x="6148" y="29204"/>
                  <a:pt x="6176" y="29190"/>
                  <a:pt x="6204" y="29176"/>
                </a:cubicBezTo>
                <a:cubicBezTo>
                  <a:pt x="6218" y="29162"/>
                  <a:pt x="6246" y="29134"/>
                  <a:pt x="6260" y="29120"/>
                </a:cubicBezTo>
                <a:cubicBezTo>
                  <a:pt x="6288" y="29106"/>
                  <a:pt x="6316" y="29078"/>
                  <a:pt x="6344" y="29064"/>
                </a:cubicBezTo>
                <a:cubicBezTo>
                  <a:pt x="6372" y="29050"/>
                  <a:pt x="6400" y="29022"/>
                  <a:pt x="6442" y="28994"/>
                </a:cubicBezTo>
                <a:cubicBezTo>
                  <a:pt x="6456" y="28980"/>
                  <a:pt x="6484" y="28966"/>
                  <a:pt x="6513" y="28952"/>
                </a:cubicBezTo>
                <a:cubicBezTo>
                  <a:pt x="6555" y="28909"/>
                  <a:pt x="6597" y="28881"/>
                  <a:pt x="6639" y="28853"/>
                </a:cubicBezTo>
                <a:lnTo>
                  <a:pt x="6695" y="28811"/>
                </a:lnTo>
                <a:cubicBezTo>
                  <a:pt x="6877" y="28671"/>
                  <a:pt x="7088" y="28503"/>
                  <a:pt x="7312" y="28334"/>
                </a:cubicBezTo>
                <a:lnTo>
                  <a:pt x="7340" y="28306"/>
                </a:lnTo>
                <a:cubicBezTo>
                  <a:pt x="7411" y="28250"/>
                  <a:pt x="7481" y="28194"/>
                  <a:pt x="7551" y="28138"/>
                </a:cubicBezTo>
                <a:lnTo>
                  <a:pt x="7579" y="28110"/>
                </a:lnTo>
                <a:cubicBezTo>
                  <a:pt x="7649" y="28053"/>
                  <a:pt x="7719" y="27997"/>
                  <a:pt x="7790" y="27941"/>
                </a:cubicBezTo>
                <a:lnTo>
                  <a:pt x="7846" y="27899"/>
                </a:lnTo>
                <a:cubicBezTo>
                  <a:pt x="7902" y="27843"/>
                  <a:pt x="7972" y="27787"/>
                  <a:pt x="8042" y="27731"/>
                </a:cubicBezTo>
                <a:lnTo>
                  <a:pt x="8098" y="27675"/>
                </a:lnTo>
                <a:cubicBezTo>
                  <a:pt x="8168" y="27618"/>
                  <a:pt x="8225" y="27562"/>
                  <a:pt x="8295" y="27492"/>
                </a:cubicBezTo>
                <a:cubicBezTo>
                  <a:pt x="8323" y="27478"/>
                  <a:pt x="8337" y="27464"/>
                  <a:pt x="8365" y="27436"/>
                </a:cubicBezTo>
                <a:cubicBezTo>
                  <a:pt x="8435" y="27380"/>
                  <a:pt x="8505" y="27310"/>
                  <a:pt x="8561" y="27254"/>
                </a:cubicBezTo>
                <a:cubicBezTo>
                  <a:pt x="8589" y="27240"/>
                  <a:pt x="8618" y="27211"/>
                  <a:pt x="8632" y="27197"/>
                </a:cubicBezTo>
                <a:cubicBezTo>
                  <a:pt x="8702" y="27127"/>
                  <a:pt x="8772" y="27057"/>
                  <a:pt x="8842" y="26987"/>
                </a:cubicBezTo>
                <a:lnTo>
                  <a:pt x="8912" y="26931"/>
                </a:lnTo>
                <a:cubicBezTo>
                  <a:pt x="8982" y="26861"/>
                  <a:pt x="9067" y="26790"/>
                  <a:pt x="9137" y="26720"/>
                </a:cubicBezTo>
                <a:lnTo>
                  <a:pt x="9193" y="26664"/>
                </a:lnTo>
                <a:cubicBezTo>
                  <a:pt x="9277" y="26580"/>
                  <a:pt x="9361" y="26510"/>
                  <a:pt x="9446" y="26426"/>
                </a:cubicBezTo>
                <a:lnTo>
                  <a:pt x="9488" y="26383"/>
                </a:lnTo>
                <a:cubicBezTo>
                  <a:pt x="9572" y="26285"/>
                  <a:pt x="9670" y="26201"/>
                  <a:pt x="9768" y="26103"/>
                </a:cubicBezTo>
                <a:lnTo>
                  <a:pt x="9782" y="26075"/>
                </a:lnTo>
                <a:cubicBezTo>
                  <a:pt x="10288" y="25556"/>
                  <a:pt x="10821" y="24980"/>
                  <a:pt x="11354" y="24349"/>
                </a:cubicBezTo>
                <a:lnTo>
                  <a:pt x="11382" y="24307"/>
                </a:lnTo>
                <a:cubicBezTo>
                  <a:pt x="11480" y="24194"/>
                  <a:pt x="11579" y="24082"/>
                  <a:pt x="11677" y="23956"/>
                </a:cubicBezTo>
                <a:cubicBezTo>
                  <a:pt x="11691" y="23942"/>
                  <a:pt x="11705" y="23914"/>
                  <a:pt x="11733" y="23886"/>
                </a:cubicBezTo>
                <a:cubicBezTo>
                  <a:pt x="11817" y="23787"/>
                  <a:pt x="11901" y="23675"/>
                  <a:pt x="11986" y="23563"/>
                </a:cubicBezTo>
                <a:cubicBezTo>
                  <a:pt x="12014" y="23535"/>
                  <a:pt x="12042" y="23507"/>
                  <a:pt x="12056" y="23479"/>
                </a:cubicBezTo>
                <a:cubicBezTo>
                  <a:pt x="12140" y="23366"/>
                  <a:pt x="12224" y="23254"/>
                  <a:pt x="12308" y="23142"/>
                </a:cubicBezTo>
                <a:cubicBezTo>
                  <a:pt x="12336" y="23114"/>
                  <a:pt x="12364" y="23086"/>
                  <a:pt x="12379" y="23044"/>
                </a:cubicBezTo>
                <a:cubicBezTo>
                  <a:pt x="12463" y="22945"/>
                  <a:pt x="12547" y="22833"/>
                  <a:pt x="12631" y="22721"/>
                </a:cubicBezTo>
                <a:cubicBezTo>
                  <a:pt x="12659" y="22679"/>
                  <a:pt x="12687" y="22651"/>
                  <a:pt x="12715" y="22608"/>
                </a:cubicBezTo>
                <a:cubicBezTo>
                  <a:pt x="12785" y="22496"/>
                  <a:pt x="12870" y="22384"/>
                  <a:pt x="12954" y="22272"/>
                </a:cubicBezTo>
                <a:cubicBezTo>
                  <a:pt x="12982" y="22230"/>
                  <a:pt x="13010" y="22202"/>
                  <a:pt x="13024" y="22159"/>
                </a:cubicBezTo>
                <a:cubicBezTo>
                  <a:pt x="13108" y="22047"/>
                  <a:pt x="13192" y="21921"/>
                  <a:pt x="13277" y="21809"/>
                </a:cubicBezTo>
                <a:cubicBezTo>
                  <a:pt x="13305" y="21766"/>
                  <a:pt x="13319" y="21738"/>
                  <a:pt x="13347" y="21696"/>
                </a:cubicBezTo>
                <a:cubicBezTo>
                  <a:pt x="13431" y="21570"/>
                  <a:pt x="13515" y="21444"/>
                  <a:pt x="13599" y="21317"/>
                </a:cubicBezTo>
                <a:cubicBezTo>
                  <a:pt x="13613" y="21289"/>
                  <a:pt x="13642" y="21261"/>
                  <a:pt x="13656" y="21219"/>
                </a:cubicBezTo>
                <a:cubicBezTo>
                  <a:pt x="13754" y="21079"/>
                  <a:pt x="13838" y="20939"/>
                  <a:pt x="13936" y="20798"/>
                </a:cubicBezTo>
                <a:cubicBezTo>
                  <a:pt x="13950" y="20784"/>
                  <a:pt x="13964" y="20756"/>
                  <a:pt x="13964" y="20728"/>
                </a:cubicBezTo>
                <a:cubicBezTo>
                  <a:pt x="14385" y="20054"/>
                  <a:pt x="14792" y="19353"/>
                  <a:pt x="15185" y="18595"/>
                </a:cubicBezTo>
                <a:cubicBezTo>
                  <a:pt x="15199" y="18567"/>
                  <a:pt x="15213" y="18539"/>
                  <a:pt x="15227" y="18525"/>
                </a:cubicBezTo>
                <a:cubicBezTo>
                  <a:pt x="15312" y="18356"/>
                  <a:pt x="15396" y="18188"/>
                  <a:pt x="15480" y="18034"/>
                </a:cubicBezTo>
                <a:cubicBezTo>
                  <a:pt x="15494" y="17977"/>
                  <a:pt x="15522" y="17935"/>
                  <a:pt x="15536" y="17893"/>
                </a:cubicBezTo>
                <a:cubicBezTo>
                  <a:pt x="15606" y="17753"/>
                  <a:pt x="15676" y="17599"/>
                  <a:pt x="15747" y="17458"/>
                </a:cubicBezTo>
                <a:cubicBezTo>
                  <a:pt x="15775" y="17402"/>
                  <a:pt x="15803" y="17332"/>
                  <a:pt x="15831" y="17276"/>
                </a:cubicBezTo>
                <a:cubicBezTo>
                  <a:pt x="15887" y="17135"/>
                  <a:pt x="15957" y="16995"/>
                  <a:pt x="16027" y="16855"/>
                </a:cubicBezTo>
                <a:cubicBezTo>
                  <a:pt x="16055" y="16799"/>
                  <a:pt x="16083" y="16728"/>
                  <a:pt x="16111" y="16672"/>
                </a:cubicBezTo>
                <a:cubicBezTo>
                  <a:pt x="16168" y="16532"/>
                  <a:pt x="16224" y="16392"/>
                  <a:pt x="16280" y="16251"/>
                </a:cubicBezTo>
                <a:cubicBezTo>
                  <a:pt x="16308" y="16181"/>
                  <a:pt x="16336" y="16111"/>
                  <a:pt x="16364" y="16041"/>
                </a:cubicBezTo>
                <a:cubicBezTo>
                  <a:pt x="16434" y="15901"/>
                  <a:pt x="16490" y="15760"/>
                  <a:pt x="16532" y="15620"/>
                </a:cubicBezTo>
                <a:cubicBezTo>
                  <a:pt x="16575" y="15550"/>
                  <a:pt x="16603" y="15480"/>
                  <a:pt x="16631" y="15409"/>
                </a:cubicBezTo>
                <a:cubicBezTo>
                  <a:pt x="16673" y="15269"/>
                  <a:pt x="16729" y="15115"/>
                  <a:pt x="16785" y="14974"/>
                </a:cubicBezTo>
                <a:cubicBezTo>
                  <a:pt x="16813" y="14904"/>
                  <a:pt x="16841" y="14834"/>
                  <a:pt x="16869" y="14750"/>
                </a:cubicBezTo>
                <a:cubicBezTo>
                  <a:pt x="16925" y="14609"/>
                  <a:pt x="16967" y="14469"/>
                  <a:pt x="17024" y="14315"/>
                </a:cubicBezTo>
                <a:cubicBezTo>
                  <a:pt x="17052" y="14245"/>
                  <a:pt x="17080" y="14160"/>
                  <a:pt x="17108" y="14090"/>
                </a:cubicBezTo>
                <a:cubicBezTo>
                  <a:pt x="17150" y="13936"/>
                  <a:pt x="17206" y="13781"/>
                  <a:pt x="17248" y="13627"/>
                </a:cubicBezTo>
                <a:cubicBezTo>
                  <a:pt x="17276" y="13557"/>
                  <a:pt x="17304" y="13487"/>
                  <a:pt x="17318" y="13417"/>
                </a:cubicBezTo>
                <a:cubicBezTo>
                  <a:pt x="17374" y="13248"/>
                  <a:pt x="17417" y="13080"/>
                  <a:pt x="17473" y="12925"/>
                </a:cubicBezTo>
                <a:cubicBezTo>
                  <a:pt x="17487" y="12855"/>
                  <a:pt x="17515" y="12785"/>
                  <a:pt x="17529" y="12715"/>
                </a:cubicBezTo>
                <a:cubicBezTo>
                  <a:pt x="17585" y="12532"/>
                  <a:pt x="17641" y="12336"/>
                  <a:pt x="17697" y="12154"/>
                </a:cubicBezTo>
                <a:cubicBezTo>
                  <a:pt x="17697" y="12097"/>
                  <a:pt x="17711" y="12055"/>
                  <a:pt x="17725" y="12013"/>
                </a:cubicBezTo>
                <a:cubicBezTo>
                  <a:pt x="17852" y="11522"/>
                  <a:pt x="17978" y="11031"/>
                  <a:pt x="18090" y="10526"/>
                </a:cubicBezTo>
                <a:cubicBezTo>
                  <a:pt x="18104" y="10484"/>
                  <a:pt x="18104" y="10442"/>
                  <a:pt x="18118" y="10385"/>
                </a:cubicBezTo>
                <a:cubicBezTo>
                  <a:pt x="18160" y="10189"/>
                  <a:pt x="18202" y="9978"/>
                  <a:pt x="18245" y="9782"/>
                </a:cubicBezTo>
                <a:cubicBezTo>
                  <a:pt x="18259" y="9698"/>
                  <a:pt x="18273" y="9614"/>
                  <a:pt x="18287" y="9529"/>
                </a:cubicBezTo>
                <a:cubicBezTo>
                  <a:pt x="18329" y="9361"/>
                  <a:pt x="18357" y="9178"/>
                  <a:pt x="18385" y="9010"/>
                </a:cubicBezTo>
                <a:cubicBezTo>
                  <a:pt x="18399" y="8912"/>
                  <a:pt x="18413" y="8814"/>
                  <a:pt x="18441" y="8715"/>
                </a:cubicBezTo>
                <a:cubicBezTo>
                  <a:pt x="18469" y="8547"/>
                  <a:pt x="18483" y="8393"/>
                  <a:pt x="18511" y="8224"/>
                </a:cubicBezTo>
                <a:cubicBezTo>
                  <a:pt x="18525" y="8112"/>
                  <a:pt x="18539" y="8014"/>
                  <a:pt x="18553" y="7901"/>
                </a:cubicBezTo>
                <a:cubicBezTo>
                  <a:pt x="18581" y="7747"/>
                  <a:pt x="18609" y="7579"/>
                  <a:pt x="18623" y="7424"/>
                </a:cubicBezTo>
                <a:cubicBezTo>
                  <a:pt x="18637" y="7312"/>
                  <a:pt x="18651" y="7200"/>
                  <a:pt x="18666" y="7088"/>
                </a:cubicBezTo>
                <a:cubicBezTo>
                  <a:pt x="18680" y="6919"/>
                  <a:pt x="18708" y="6765"/>
                  <a:pt x="18722" y="6610"/>
                </a:cubicBezTo>
                <a:cubicBezTo>
                  <a:pt x="18736" y="6484"/>
                  <a:pt x="18750" y="6372"/>
                  <a:pt x="18750" y="6246"/>
                </a:cubicBezTo>
                <a:cubicBezTo>
                  <a:pt x="18764" y="6091"/>
                  <a:pt x="18778" y="5937"/>
                  <a:pt x="18792" y="5768"/>
                </a:cubicBezTo>
                <a:cubicBezTo>
                  <a:pt x="18806" y="5642"/>
                  <a:pt x="18820" y="5530"/>
                  <a:pt x="18820" y="5404"/>
                </a:cubicBezTo>
                <a:cubicBezTo>
                  <a:pt x="18834" y="5235"/>
                  <a:pt x="18848" y="5081"/>
                  <a:pt x="18862" y="4912"/>
                </a:cubicBezTo>
                <a:cubicBezTo>
                  <a:pt x="18862" y="4786"/>
                  <a:pt x="18876" y="4660"/>
                  <a:pt x="18876" y="4547"/>
                </a:cubicBezTo>
                <a:cubicBezTo>
                  <a:pt x="18890" y="4379"/>
                  <a:pt x="18890" y="4211"/>
                  <a:pt x="18904" y="4042"/>
                </a:cubicBezTo>
                <a:cubicBezTo>
                  <a:pt x="18904" y="3916"/>
                  <a:pt x="18904" y="3790"/>
                  <a:pt x="18918" y="3663"/>
                </a:cubicBezTo>
                <a:cubicBezTo>
                  <a:pt x="18918" y="3495"/>
                  <a:pt x="18918" y="3327"/>
                  <a:pt x="18918" y="3144"/>
                </a:cubicBezTo>
                <a:cubicBezTo>
                  <a:pt x="18918" y="3018"/>
                  <a:pt x="18932" y="2906"/>
                  <a:pt x="18932" y="2779"/>
                </a:cubicBezTo>
                <a:cubicBezTo>
                  <a:pt x="18932" y="2597"/>
                  <a:pt x="18932" y="2414"/>
                  <a:pt x="18932" y="2232"/>
                </a:cubicBezTo>
                <a:cubicBezTo>
                  <a:pt x="18932" y="2106"/>
                  <a:pt x="18932" y="1993"/>
                  <a:pt x="18918" y="1867"/>
                </a:cubicBezTo>
                <a:cubicBezTo>
                  <a:pt x="18918" y="1671"/>
                  <a:pt x="18918" y="1460"/>
                  <a:pt x="18904" y="1264"/>
                </a:cubicBezTo>
                <a:cubicBezTo>
                  <a:pt x="18904" y="1151"/>
                  <a:pt x="18904" y="1053"/>
                  <a:pt x="18904" y="941"/>
                </a:cubicBezTo>
                <a:cubicBezTo>
                  <a:pt x="18890" y="646"/>
                  <a:pt x="18876" y="337"/>
                  <a:pt x="18848" y="43"/>
                </a:cubicBezTo>
                <a:lnTo>
                  <a:pt x="188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39"/>
          <p:cNvGrpSpPr/>
          <p:nvPr/>
        </p:nvGrpSpPr>
        <p:grpSpPr>
          <a:xfrm rot="5400000" flipH="1">
            <a:off x="11596403" y="1873429"/>
            <a:ext cx="1132949" cy="1090076"/>
            <a:chOff x="7622592" y="3261875"/>
            <a:chExt cx="954625" cy="918500"/>
          </a:xfrm>
        </p:grpSpPr>
        <p:sp>
          <p:nvSpPr>
            <p:cNvPr id="153" name="Google Shape;153;p39"/>
            <p:cNvSpPr/>
            <p:nvPr/>
          </p:nvSpPr>
          <p:spPr>
            <a:xfrm>
              <a:off x="7622592" y="3261875"/>
              <a:ext cx="954625" cy="918500"/>
            </a:xfrm>
            <a:custGeom>
              <a:avLst/>
              <a:gdLst/>
              <a:ahLst/>
              <a:cxnLst/>
              <a:rect l="l" t="t" r="r" b="b"/>
              <a:pathLst>
                <a:path w="38185" h="36740" extrusionOk="0">
                  <a:moveTo>
                    <a:pt x="14381" y="0"/>
                  </a:moveTo>
                  <a:cubicBezTo>
                    <a:pt x="14014" y="0"/>
                    <a:pt x="13621" y="65"/>
                    <a:pt x="13200" y="203"/>
                  </a:cubicBezTo>
                  <a:cubicBezTo>
                    <a:pt x="9292" y="1471"/>
                    <a:pt x="10975" y="6314"/>
                    <a:pt x="13532" y="10721"/>
                  </a:cubicBezTo>
                  <a:cubicBezTo>
                    <a:pt x="11138" y="8064"/>
                    <a:pt x="8416" y="5745"/>
                    <a:pt x="6172" y="5745"/>
                  </a:cubicBezTo>
                  <a:cubicBezTo>
                    <a:pt x="5221" y="5745"/>
                    <a:pt x="4356" y="6162"/>
                    <a:pt x="3638" y="7145"/>
                  </a:cubicBezTo>
                  <a:cubicBezTo>
                    <a:pt x="1206" y="10471"/>
                    <a:pt x="5425" y="13381"/>
                    <a:pt x="10102" y="15460"/>
                  </a:cubicBezTo>
                  <a:cubicBezTo>
                    <a:pt x="8361" y="15090"/>
                    <a:pt x="6604" y="14836"/>
                    <a:pt x="5055" y="14836"/>
                  </a:cubicBezTo>
                  <a:cubicBezTo>
                    <a:pt x="2167" y="14836"/>
                    <a:pt x="0" y="15718"/>
                    <a:pt x="0" y="18370"/>
                  </a:cubicBezTo>
                  <a:cubicBezTo>
                    <a:pt x="0" y="21023"/>
                    <a:pt x="2168" y="21913"/>
                    <a:pt x="5057" y="21913"/>
                  </a:cubicBezTo>
                  <a:cubicBezTo>
                    <a:pt x="6606" y="21913"/>
                    <a:pt x="8362" y="21657"/>
                    <a:pt x="10102" y="21280"/>
                  </a:cubicBezTo>
                  <a:lnTo>
                    <a:pt x="10102" y="21280"/>
                  </a:lnTo>
                  <a:cubicBezTo>
                    <a:pt x="5425" y="23338"/>
                    <a:pt x="1247" y="26269"/>
                    <a:pt x="3638" y="29595"/>
                  </a:cubicBezTo>
                  <a:cubicBezTo>
                    <a:pt x="4357" y="30587"/>
                    <a:pt x="5225" y="31008"/>
                    <a:pt x="6178" y="31008"/>
                  </a:cubicBezTo>
                  <a:cubicBezTo>
                    <a:pt x="8421" y="31008"/>
                    <a:pt x="11140" y="28682"/>
                    <a:pt x="13532" y="25999"/>
                  </a:cubicBezTo>
                  <a:lnTo>
                    <a:pt x="13532" y="25999"/>
                  </a:lnTo>
                  <a:cubicBezTo>
                    <a:pt x="10955" y="30426"/>
                    <a:pt x="9292" y="35249"/>
                    <a:pt x="13200" y="36537"/>
                  </a:cubicBezTo>
                  <a:cubicBezTo>
                    <a:pt x="13621" y="36675"/>
                    <a:pt x="14014" y="36740"/>
                    <a:pt x="14381" y="36740"/>
                  </a:cubicBezTo>
                  <a:cubicBezTo>
                    <a:pt x="17400" y="36740"/>
                    <a:pt x="18640" y="32350"/>
                    <a:pt x="19103" y="27828"/>
                  </a:cubicBezTo>
                  <a:cubicBezTo>
                    <a:pt x="19566" y="32350"/>
                    <a:pt x="20790" y="36740"/>
                    <a:pt x="23804" y="36740"/>
                  </a:cubicBezTo>
                  <a:cubicBezTo>
                    <a:pt x="24171" y="36740"/>
                    <a:pt x="24564" y="36675"/>
                    <a:pt x="24985" y="36537"/>
                  </a:cubicBezTo>
                  <a:cubicBezTo>
                    <a:pt x="28893" y="35249"/>
                    <a:pt x="27210" y="30426"/>
                    <a:pt x="24653" y="25999"/>
                  </a:cubicBezTo>
                  <a:lnTo>
                    <a:pt x="24653" y="25999"/>
                  </a:lnTo>
                  <a:cubicBezTo>
                    <a:pt x="27048" y="28671"/>
                    <a:pt x="29771" y="30994"/>
                    <a:pt x="32015" y="30994"/>
                  </a:cubicBezTo>
                  <a:cubicBezTo>
                    <a:pt x="32965" y="30994"/>
                    <a:pt x="33830" y="30578"/>
                    <a:pt x="34547" y="29595"/>
                  </a:cubicBezTo>
                  <a:cubicBezTo>
                    <a:pt x="36979" y="26269"/>
                    <a:pt x="32760" y="23359"/>
                    <a:pt x="28083" y="21280"/>
                  </a:cubicBezTo>
                  <a:lnTo>
                    <a:pt x="28083" y="21280"/>
                  </a:lnTo>
                  <a:cubicBezTo>
                    <a:pt x="29824" y="21650"/>
                    <a:pt x="31581" y="21904"/>
                    <a:pt x="33130" y="21904"/>
                  </a:cubicBezTo>
                  <a:cubicBezTo>
                    <a:pt x="36018" y="21904"/>
                    <a:pt x="38185" y="21022"/>
                    <a:pt x="38185" y="18370"/>
                  </a:cubicBezTo>
                  <a:cubicBezTo>
                    <a:pt x="38185" y="15703"/>
                    <a:pt x="36038" y="14808"/>
                    <a:pt x="33169" y="14808"/>
                  </a:cubicBezTo>
                  <a:cubicBezTo>
                    <a:pt x="31610" y="14808"/>
                    <a:pt x="29839" y="15072"/>
                    <a:pt x="28083" y="15460"/>
                  </a:cubicBezTo>
                  <a:cubicBezTo>
                    <a:pt x="32760" y="13402"/>
                    <a:pt x="36938" y="10471"/>
                    <a:pt x="34547" y="7145"/>
                  </a:cubicBezTo>
                  <a:cubicBezTo>
                    <a:pt x="33827" y="6152"/>
                    <a:pt x="32959" y="5732"/>
                    <a:pt x="32005" y="5732"/>
                  </a:cubicBezTo>
                  <a:cubicBezTo>
                    <a:pt x="29762" y="5732"/>
                    <a:pt x="27044" y="8053"/>
                    <a:pt x="24653" y="10721"/>
                  </a:cubicBezTo>
                  <a:cubicBezTo>
                    <a:pt x="27230" y="6314"/>
                    <a:pt x="28893" y="1471"/>
                    <a:pt x="24985" y="203"/>
                  </a:cubicBezTo>
                  <a:cubicBezTo>
                    <a:pt x="24564" y="65"/>
                    <a:pt x="24171" y="0"/>
                    <a:pt x="23804" y="0"/>
                  </a:cubicBezTo>
                  <a:cubicBezTo>
                    <a:pt x="20790" y="0"/>
                    <a:pt x="19566" y="4390"/>
                    <a:pt x="19103" y="8912"/>
                  </a:cubicBezTo>
                  <a:cubicBezTo>
                    <a:pt x="18640" y="4390"/>
                    <a:pt x="17400" y="0"/>
                    <a:pt x="14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9"/>
            <p:cNvSpPr/>
            <p:nvPr/>
          </p:nvSpPr>
          <p:spPr>
            <a:xfrm>
              <a:off x="7919317" y="3540275"/>
              <a:ext cx="361175" cy="361175"/>
            </a:xfrm>
            <a:custGeom>
              <a:avLst/>
              <a:gdLst/>
              <a:ahLst/>
              <a:cxnLst/>
              <a:rect l="l" t="t" r="r" b="b"/>
              <a:pathLst>
                <a:path w="14447" h="14447" extrusionOk="0">
                  <a:moveTo>
                    <a:pt x="7234" y="0"/>
                  </a:moveTo>
                  <a:cubicBezTo>
                    <a:pt x="3243" y="0"/>
                    <a:pt x="0" y="3243"/>
                    <a:pt x="0" y="7234"/>
                  </a:cubicBezTo>
                  <a:cubicBezTo>
                    <a:pt x="0" y="11225"/>
                    <a:pt x="3243" y="14447"/>
                    <a:pt x="7234" y="14447"/>
                  </a:cubicBezTo>
                  <a:cubicBezTo>
                    <a:pt x="11204" y="14447"/>
                    <a:pt x="14447" y="11225"/>
                    <a:pt x="14447" y="7234"/>
                  </a:cubicBezTo>
                  <a:cubicBezTo>
                    <a:pt x="14447" y="3243"/>
                    <a:pt x="11204" y="0"/>
                    <a:pt x="7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39"/>
          <p:cNvGrpSpPr/>
          <p:nvPr/>
        </p:nvGrpSpPr>
        <p:grpSpPr>
          <a:xfrm rot="11505228">
            <a:off x="9211666" y="-758207"/>
            <a:ext cx="1557993" cy="1613964"/>
            <a:chOff x="2151745" y="6047399"/>
            <a:chExt cx="1168533" cy="1210512"/>
          </a:xfrm>
        </p:grpSpPr>
        <p:grpSp>
          <p:nvGrpSpPr>
            <p:cNvPr id="156" name="Google Shape;156;p39"/>
            <p:cNvGrpSpPr/>
            <p:nvPr/>
          </p:nvGrpSpPr>
          <p:grpSpPr>
            <a:xfrm>
              <a:off x="2612823" y="6047399"/>
              <a:ext cx="707455" cy="637326"/>
              <a:chOff x="2873600" y="3971025"/>
              <a:chExt cx="574000" cy="517100"/>
            </a:xfrm>
          </p:grpSpPr>
          <p:sp>
            <p:nvSpPr>
              <p:cNvPr id="157" name="Google Shape;157;p39"/>
              <p:cNvSpPr/>
              <p:nvPr/>
            </p:nvSpPr>
            <p:spPr>
              <a:xfrm>
                <a:off x="2873600" y="3971025"/>
                <a:ext cx="278950" cy="463825"/>
              </a:xfrm>
              <a:custGeom>
                <a:avLst/>
                <a:gdLst/>
                <a:ahLst/>
                <a:cxnLst/>
                <a:rect l="l" t="t" r="r" b="b"/>
                <a:pathLst>
                  <a:path w="11158" h="18553" extrusionOk="0">
                    <a:moveTo>
                      <a:pt x="10498" y="1"/>
                    </a:moveTo>
                    <a:cubicBezTo>
                      <a:pt x="10498" y="1"/>
                      <a:pt x="10470" y="15"/>
                      <a:pt x="10413" y="29"/>
                    </a:cubicBezTo>
                    <a:cubicBezTo>
                      <a:pt x="10357" y="43"/>
                      <a:pt x="10273" y="57"/>
                      <a:pt x="10175" y="99"/>
                    </a:cubicBezTo>
                    <a:cubicBezTo>
                      <a:pt x="10077" y="127"/>
                      <a:pt x="9950" y="169"/>
                      <a:pt x="9796" y="225"/>
                    </a:cubicBezTo>
                    <a:cubicBezTo>
                      <a:pt x="9656" y="267"/>
                      <a:pt x="9487" y="323"/>
                      <a:pt x="9319" y="394"/>
                    </a:cubicBezTo>
                    <a:cubicBezTo>
                      <a:pt x="8617" y="674"/>
                      <a:pt x="7705" y="1123"/>
                      <a:pt x="6779" y="1741"/>
                    </a:cubicBezTo>
                    <a:cubicBezTo>
                      <a:pt x="5839" y="2358"/>
                      <a:pt x="4884" y="3158"/>
                      <a:pt x="4028" y="4098"/>
                    </a:cubicBezTo>
                    <a:cubicBezTo>
                      <a:pt x="3172" y="5025"/>
                      <a:pt x="2414" y="6105"/>
                      <a:pt x="1797" y="7270"/>
                    </a:cubicBezTo>
                    <a:cubicBezTo>
                      <a:pt x="1179" y="8421"/>
                      <a:pt x="702" y="9656"/>
                      <a:pt x="408" y="10891"/>
                    </a:cubicBezTo>
                    <a:cubicBezTo>
                      <a:pt x="113" y="12125"/>
                      <a:pt x="1" y="13360"/>
                      <a:pt x="15" y="14483"/>
                    </a:cubicBezTo>
                    <a:cubicBezTo>
                      <a:pt x="15" y="15044"/>
                      <a:pt x="57" y="15578"/>
                      <a:pt x="113" y="16055"/>
                    </a:cubicBezTo>
                    <a:cubicBezTo>
                      <a:pt x="169" y="16546"/>
                      <a:pt x="253" y="16981"/>
                      <a:pt x="337" y="17346"/>
                    </a:cubicBezTo>
                    <a:cubicBezTo>
                      <a:pt x="408" y="17711"/>
                      <a:pt x="506" y="18020"/>
                      <a:pt x="562" y="18230"/>
                    </a:cubicBezTo>
                    <a:cubicBezTo>
                      <a:pt x="590" y="18328"/>
                      <a:pt x="618" y="18412"/>
                      <a:pt x="646" y="18469"/>
                    </a:cubicBezTo>
                    <a:cubicBezTo>
                      <a:pt x="660" y="18525"/>
                      <a:pt x="674" y="18553"/>
                      <a:pt x="674" y="18553"/>
                    </a:cubicBezTo>
                    <a:cubicBezTo>
                      <a:pt x="674" y="18553"/>
                      <a:pt x="702" y="18539"/>
                      <a:pt x="758" y="18525"/>
                    </a:cubicBezTo>
                    <a:cubicBezTo>
                      <a:pt x="815" y="18511"/>
                      <a:pt x="899" y="18483"/>
                      <a:pt x="997" y="18455"/>
                    </a:cubicBezTo>
                    <a:cubicBezTo>
                      <a:pt x="1193" y="18384"/>
                      <a:pt x="1516" y="18300"/>
                      <a:pt x="1853" y="18160"/>
                    </a:cubicBezTo>
                    <a:cubicBezTo>
                      <a:pt x="2204" y="18020"/>
                      <a:pt x="2611" y="17837"/>
                      <a:pt x="3046" y="17613"/>
                    </a:cubicBezTo>
                    <a:cubicBezTo>
                      <a:pt x="3467" y="17388"/>
                      <a:pt x="3944" y="17121"/>
                      <a:pt x="4407" y="16813"/>
                    </a:cubicBezTo>
                    <a:cubicBezTo>
                      <a:pt x="5333" y="16195"/>
                      <a:pt x="6288" y="15409"/>
                      <a:pt x="7144" y="14469"/>
                    </a:cubicBezTo>
                    <a:cubicBezTo>
                      <a:pt x="8000" y="13529"/>
                      <a:pt x="8758" y="12448"/>
                      <a:pt x="9375" y="11283"/>
                    </a:cubicBezTo>
                    <a:cubicBezTo>
                      <a:pt x="9978" y="10119"/>
                      <a:pt x="10456" y="8884"/>
                      <a:pt x="10750" y="7649"/>
                    </a:cubicBezTo>
                    <a:cubicBezTo>
                      <a:pt x="11045" y="6414"/>
                      <a:pt x="11157" y="5179"/>
                      <a:pt x="11143" y="4056"/>
                    </a:cubicBezTo>
                    <a:cubicBezTo>
                      <a:pt x="11143" y="2934"/>
                      <a:pt x="10989" y="1937"/>
                      <a:pt x="10834" y="1207"/>
                    </a:cubicBezTo>
                    <a:cubicBezTo>
                      <a:pt x="10792" y="1025"/>
                      <a:pt x="10750" y="857"/>
                      <a:pt x="10708" y="702"/>
                    </a:cubicBezTo>
                    <a:cubicBezTo>
                      <a:pt x="10666" y="548"/>
                      <a:pt x="10638" y="422"/>
                      <a:pt x="10610" y="323"/>
                    </a:cubicBezTo>
                    <a:cubicBezTo>
                      <a:pt x="10582" y="225"/>
                      <a:pt x="10540" y="141"/>
                      <a:pt x="10526" y="85"/>
                    </a:cubicBezTo>
                    <a:cubicBezTo>
                      <a:pt x="10512" y="29"/>
                      <a:pt x="10498" y="1"/>
                      <a:pt x="104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39"/>
              <p:cNvSpPr/>
              <p:nvPr/>
            </p:nvSpPr>
            <p:spPr>
              <a:xfrm>
                <a:off x="2918850" y="4020850"/>
                <a:ext cx="190900" cy="359975"/>
              </a:xfrm>
              <a:custGeom>
                <a:avLst/>
                <a:gdLst/>
                <a:ahLst/>
                <a:cxnLst/>
                <a:rect l="l" t="t" r="r" b="b"/>
                <a:pathLst>
                  <a:path w="7636" h="14399" extrusionOk="0">
                    <a:moveTo>
                      <a:pt x="7635" y="0"/>
                    </a:moveTo>
                    <a:cubicBezTo>
                      <a:pt x="7635" y="0"/>
                      <a:pt x="7453" y="197"/>
                      <a:pt x="7158" y="534"/>
                    </a:cubicBezTo>
                    <a:cubicBezTo>
                      <a:pt x="6863" y="884"/>
                      <a:pt x="6456" y="1404"/>
                      <a:pt x="6007" y="2021"/>
                    </a:cubicBezTo>
                    <a:cubicBezTo>
                      <a:pt x="5558" y="2653"/>
                      <a:pt x="5067" y="3396"/>
                      <a:pt x="4562" y="4210"/>
                    </a:cubicBezTo>
                    <a:cubicBezTo>
                      <a:pt x="4309" y="4617"/>
                      <a:pt x="4057" y="5038"/>
                      <a:pt x="3818" y="5473"/>
                    </a:cubicBezTo>
                    <a:cubicBezTo>
                      <a:pt x="3565" y="5908"/>
                      <a:pt x="3327" y="6357"/>
                      <a:pt x="3074" y="6807"/>
                    </a:cubicBezTo>
                    <a:cubicBezTo>
                      <a:pt x="2850" y="7256"/>
                      <a:pt x="2611" y="7719"/>
                      <a:pt x="2387" y="8168"/>
                    </a:cubicBezTo>
                    <a:cubicBezTo>
                      <a:pt x="2176" y="8617"/>
                      <a:pt x="1966" y="9066"/>
                      <a:pt x="1769" y="9501"/>
                    </a:cubicBezTo>
                    <a:cubicBezTo>
                      <a:pt x="1376" y="10371"/>
                      <a:pt x="1039" y="11199"/>
                      <a:pt x="773" y="11929"/>
                    </a:cubicBezTo>
                    <a:cubicBezTo>
                      <a:pt x="506" y="12644"/>
                      <a:pt x="310" y="13262"/>
                      <a:pt x="183" y="13711"/>
                    </a:cubicBezTo>
                    <a:cubicBezTo>
                      <a:pt x="57" y="14146"/>
                      <a:pt x="1" y="14399"/>
                      <a:pt x="1" y="14399"/>
                    </a:cubicBezTo>
                    <a:cubicBezTo>
                      <a:pt x="1" y="14399"/>
                      <a:pt x="183" y="14216"/>
                      <a:pt x="478" y="13865"/>
                    </a:cubicBezTo>
                    <a:cubicBezTo>
                      <a:pt x="773" y="13515"/>
                      <a:pt x="1166" y="13009"/>
                      <a:pt x="1615" y="12378"/>
                    </a:cubicBezTo>
                    <a:cubicBezTo>
                      <a:pt x="2064" y="11746"/>
                      <a:pt x="2569" y="11003"/>
                      <a:pt x="3074" y="10189"/>
                    </a:cubicBezTo>
                    <a:cubicBezTo>
                      <a:pt x="3313" y="9782"/>
                      <a:pt x="3565" y="9361"/>
                      <a:pt x="3818" y="8926"/>
                    </a:cubicBezTo>
                    <a:cubicBezTo>
                      <a:pt x="4071" y="8491"/>
                      <a:pt x="4309" y="8042"/>
                      <a:pt x="4548" y="7592"/>
                    </a:cubicBezTo>
                    <a:cubicBezTo>
                      <a:pt x="4786" y="7143"/>
                      <a:pt x="5025" y="6694"/>
                      <a:pt x="5249" y="6231"/>
                    </a:cubicBezTo>
                    <a:cubicBezTo>
                      <a:pt x="5474" y="5782"/>
                      <a:pt x="5670" y="5333"/>
                      <a:pt x="5867" y="4898"/>
                    </a:cubicBezTo>
                    <a:cubicBezTo>
                      <a:pt x="6260" y="4028"/>
                      <a:pt x="6597" y="3200"/>
                      <a:pt x="6863" y="2470"/>
                    </a:cubicBezTo>
                    <a:cubicBezTo>
                      <a:pt x="7130" y="1755"/>
                      <a:pt x="7326" y="1137"/>
                      <a:pt x="7453" y="702"/>
                    </a:cubicBezTo>
                    <a:cubicBezTo>
                      <a:pt x="7579" y="253"/>
                      <a:pt x="7635" y="0"/>
                      <a:pt x="76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39"/>
              <p:cNvSpPr/>
              <p:nvPr/>
            </p:nvSpPr>
            <p:spPr>
              <a:xfrm>
                <a:off x="2900275" y="4241525"/>
                <a:ext cx="547325" cy="246600"/>
              </a:xfrm>
              <a:custGeom>
                <a:avLst/>
                <a:gdLst/>
                <a:ahLst/>
                <a:cxnLst/>
                <a:rect l="l" t="t" r="r" b="b"/>
                <a:pathLst>
                  <a:path w="21893" h="9864" extrusionOk="0">
                    <a:moveTo>
                      <a:pt x="16321" y="0"/>
                    </a:moveTo>
                    <a:cubicBezTo>
                      <a:pt x="16251" y="0"/>
                      <a:pt x="16167" y="14"/>
                      <a:pt x="16097" y="14"/>
                    </a:cubicBezTo>
                    <a:cubicBezTo>
                      <a:pt x="15970" y="14"/>
                      <a:pt x="15858" y="14"/>
                      <a:pt x="15746" y="28"/>
                    </a:cubicBezTo>
                    <a:lnTo>
                      <a:pt x="15535" y="28"/>
                    </a:lnTo>
                    <a:cubicBezTo>
                      <a:pt x="15409" y="42"/>
                      <a:pt x="15283" y="42"/>
                      <a:pt x="15156" y="57"/>
                    </a:cubicBezTo>
                    <a:cubicBezTo>
                      <a:pt x="15100" y="57"/>
                      <a:pt x="15044" y="57"/>
                      <a:pt x="14988" y="71"/>
                    </a:cubicBezTo>
                    <a:cubicBezTo>
                      <a:pt x="14834" y="71"/>
                      <a:pt x="14693" y="85"/>
                      <a:pt x="14539" y="99"/>
                    </a:cubicBezTo>
                    <a:cubicBezTo>
                      <a:pt x="14511" y="99"/>
                      <a:pt x="14469" y="113"/>
                      <a:pt x="14441" y="113"/>
                    </a:cubicBezTo>
                    <a:cubicBezTo>
                      <a:pt x="14076" y="141"/>
                      <a:pt x="13725" y="197"/>
                      <a:pt x="13374" y="239"/>
                    </a:cubicBezTo>
                    <a:cubicBezTo>
                      <a:pt x="13332" y="253"/>
                      <a:pt x="13304" y="253"/>
                      <a:pt x="13276" y="267"/>
                    </a:cubicBezTo>
                    <a:cubicBezTo>
                      <a:pt x="13136" y="281"/>
                      <a:pt x="12995" y="309"/>
                      <a:pt x="12855" y="323"/>
                    </a:cubicBezTo>
                    <a:cubicBezTo>
                      <a:pt x="12813" y="337"/>
                      <a:pt x="12757" y="351"/>
                      <a:pt x="12714" y="351"/>
                    </a:cubicBezTo>
                    <a:cubicBezTo>
                      <a:pt x="12588" y="379"/>
                      <a:pt x="12476" y="407"/>
                      <a:pt x="12350" y="421"/>
                    </a:cubicBezTo>
                    <a:cubicBezTo>
                      <a:pt x="12308" y="435"/>
                      <a:pt x="12251" y="449"/>
                      <a:pt x="12195" y="463"/>
                    </a:cubicBezTo>
                    <a:cubicBezTo>
                      <a:pt x="12083" y="478"/>
                      <a:pt x="11971" y="506"/>
                      <a:pt x="11858" y="534"/>
                    </a:cubicBezTo>
                    <a:cubicBezTo>
                      <a:pt x="11802" y="548"/>
                      <a:pt x="11746" y="562"/>
                      <a:pt x="11690" y="576"/>
                    </a:cubicBezTo>
                    <a:cubicBezTo>
                      <a:pt x="11592" y="590"/>
                      <a:pt x="11480" y="618"/>
                      <a:pt x="11381" y="646"/>
                    </a:cubicBezTo>
                    <a:cubicBezTo>
                      <a:pt x="11325" y="660"/>
                      <a:pt x="11269" y="674"/>
                      <a:pt x="11213" y="688"/>
                    </a:cubicBezTo>
                    <a:cubicBezTo>
                      <a:pt x="11101" y="716"/>
                      <a:pt x="11002" y="744"/>
                      <a:pt x="10904" y="772"/>
                    </a:cubicBezTo>
                    <a:cubicBezTo>
                      <a:pt x="10848" y="786"/>
                      <a:pt x="10792" y="800"/>
                      <a:pt x="10736" y="814"/>
                    </a:cubicBezTo>
                    <a:cubicBezTo>
                      <a:pt x="10638" y="842"/>
                      <a:pt x="10539" y="884"/>
                      <a:pt x="10427" y="913"/>
                    </a:cubicBezTo>
                    <a:cubicBezTo>
                      <a:pt x="10385" y="927"/>
                      <a:pt x="10329" y="941"/>
                      <a:pt x="10273" y="955"/>
                    </a:cubicBezTo>
                    <a:cubicBezTo>
                      <a:pt x="10174" y="983"/>
                      <a:pt x="10076" y="1025"/>
                      <a:pt x="9964" y="1053"/>
                    </a:cubicBezTo>
                    <a:cubicBezTo>
                      <a:pt x="9922" y="1067"/>
                      <a:pt x="9880" y="1081"/>
                      <a:pt x="9824" y="1109"/>
                    </a:cubicBezTo>
                    <a:cubicBezTo>
                      <a:pt x="9725" y="1137"/>
                      <a:pt x="9613" y="1179"/>
                      <a:pt x="9515" y="1207"/>
                    </a:cubicBezTo>
                    <a:cubicBezTo>
                      <a:pt x="9473" y="1221"/>
                      <a:pt x="9431" y="1235"/>
                      <a:pt x="9389" y="1263"/>
                    </a:cubicBezTo>
                    <a:cubicBezTo>
                      <a:pt x="9276" y="1291"/>
                      <a:pt x="9164" y="1334"/>
                      <a:pt x="9066" y="1376"/>
                    </a:cubicBezTo>
                    <a:cubicBezTo>
                      <a:pt x="9024" y="1390"/>
                      <a:pt x="8996" y="1404"/>
                      <a:pt x="8954" y="1418"/>
                    </a:cubicBezTo>
                    <a:cubicBezTo>
                      <a:pt x="8841" y="1460"/>
                      <a:pt x="8715" y="1516"/>
                      <a:pt x="8603" y="1558"/>
                    </a:cubicBezTo>
                    <a:lnTo>
                      <a:pt x="8547" y="1586"/>
                    </a:lnTo>
                    <a:cubicBezTo>
                      <a:pt x="7985" y="1825"/>
                      <a:pt x="7438" y="2063"/>
                      <a:pt x="6933" y="2330"/>
                    </a:cubicBezTo>
                    <a:lnTo>
                      <a:pt x="6891" y="2358"/>
                    </a:lnTo>
                    <a:cubicBezTo>
                      <a:pt x="6778" y="2414"/>
                      <a:pt x="6666" y="2470"/>
                      <a:pt x="6568" y="2526"/>
                    </a:cubicBezTo>
                    <a:cubicBezTo>
                      <a:pt x="6540" y="2540"/>
                      <a:pt x="6512" y="2554"/>
                      <a:pt x="6498" y="2568"/>
                    </a:cubicBezTo>
                    <a:cubicBezTo>
                      <a:pt x="6399" y="2625"/>
                      <a:pt x="6301" y="2667"/>
                      <a:pt x="6203" y="2723"/>
                    </a:cubicBezTo>
                    <a:cubicBezTo>
                      <a:pt x="6175" y="2737"/>
                      <a:pt x="6147" y="2765"/>
                      <a:pt x="6119" y="2779"/>
                    </a:cubicBezTo>
                    <a:cubicBezTo>
                      <a:pt x="6035" y="2821"/>
                      <a:pt x="5950" y="2877"/>
                      <a:pt x="5852" y="2933"/>
                    </a:cubicBezTo>
                    <a:cubicBezTo>
                      <a:pt x="5824" y="2947"/>
                      <a:pt x="5796" y="2961"/>
                      <a:pt x="5768" y="2975"/>
                    </a:cubicBezTo>
                    <a:cubicBezTo>
                      <a:pt x="5684" y="3032"/>
                      <a:pt x="5600" y="3088"/>
                      <a:pt x="5515" y="3144"/>
                    </a:cubicBezTo>
                    <a:cubicBezTo>
                      <a:pt x="5487" y="3158"/>
                      <a:pt x="5459" y="3172"/>
                      <a:pt x="5431" y="3186"/>
                    </a:cubicBezTo>
                    <a:cubicBezTo>
                      <a:pt x="5347" y="3242"/>
                      <a:pt x="5263" y="3298"/>
                      <a:pt x="5179" y="3354"/>
                    </a:cubicBezTo>
                    <a:cubicBezTo>
                      <a:pt x="5150" y="3368"/>
                      <a:pt x="5122" y="3382"/>
                      <a:pt x="5108" y="3396"/>
                    </a:cubicBezTo>
                    <a:cubicBezTo>
                      <a:pt x="5024" y="3453"/>
                      <a:pt x="4940" y="3509"/>
                      <a:pt x="4856" y="3565"/>
                    </a:cubicBezTo>
                    <a:cubicBezTo>
                      <a:pt x="4828" y="3579"/>
                      <a:pt x="4814" y="3593"/>
                      <a:pt x="4786" y="3607"/>
                    </a:cubicBezTo>
                    <a:cubicBezTo>
                      <a:pt x="4701" y="3663"/>
                      <a:pt x="4617" y="3719"/>
                      <a:pt x="4533" y="3789"/>
                    </a:cubicBezTo>
                    <a:lnTo>
                      <a:pt x="4477" y="3817"/>
                    </a:lnTo>
                    <a:cubicBezTo>
                      <a:pt x="4393" y="3888"/>
                      <a:pt x="4308" y="3944"/>
                      <a:pt x="4210" y="4014"/>
                    </a:cubicBezTo>
                    <a:lnTo>
                      <a:pt x="4182" y="4028"/>
                    </a:lnTo>
                    <a:cubicBezTo>
                      <a:pt x="3691" y="4393"/>
                      <a:pt x="3242" y="4758"/>
                      <a:pt x="2835" y="5095"/>
                    </a:cubicBezTo>
                    <a:lnTo>
                      <a:pt x="2821" y="5123"/>
                    </a:lnTo>
                    <a:cubicBezTo>
                      <a:pt x="2737" y="5179"/>
                      <a:pt x="2667" y="5249"/>
                      <a:pt x="2596" y="5305"/>
                    </a:cubicBezTo>
                    <a:lnTo>
                      <a:pt x="2568" y="5333"/>
                    </a:lnTo>
                    <a:cubicBezTo>
                      <a:pt x="2498" y="5389"/>
                      <a:pt x="2442" y="5445"/>
                      <a:pt x="2372" y="5501"/>
                    </a:cubicBezTo>
                    <a:lnTo>
                      <a:pt x="2330" y="5544"/>
                    </a:lnTo>
                    <a:cubicBezTo>
                      <a:pt x="2274" y="5600"/>
                      <a:pt x="2217" y="5656"/>
                      <a:pt x="2161" y="5698"/>
                    </a:cubicBezTo>
                    <a:lnTo>
                      <a:pt x="2119" y="5754"/>
                    </a:lnTo>
                    <a:cubicBezTo>
                      <a:pt x="2063" y="5796"/>
                      <a:pt x="2007" y="5852"/>
                      <a:pt x="1951" y="5894"/>
                    </a:cubicBezTo>
                    <a:lnTo>
                      <a:pt x="1909" y="5951"/>
                    </a:lnTo>
                    <a:cubicBezTo>
                      <a:pt x="1853" y="5993"/>
                      <a:pt x="1810" y="6035"/>
                      <a:pt x="1768" y="6091"/>
                    </a:cubicBezTo>
                    <a:lnTo>
                      <a:pt x="1712" y="6133"/>
                    </a:lnTo>
                    <a:cubicBezTo>
                      <a:pt x="1670" y="6175"/>
                      <a:pt x="1628" y="6231"/>
                      <a:pt x="1572" y="6273"/>
                    </a:cubicBezTo>
                    <a:lnTo>
                      <a:pt x="1530" y="6315"/>
                    </a:lnTo>
                    <a:cubicBezTo>
                      <a:pt x="1488" y="6358"/>
                      <a:pt x="1446" y="6414"/>
                      <a:pt x="1404" y="6456"/>
                    </a:cubicBezTo>
                    <a:lnTo>
                      <a:pt x="1361" y="6498"/>
                    </a:lnTo>
                    <a:cubicBezTo>
                      <a:pt x="1319" y="6540"/>
                      <a:pt x="1277" y="6582"/>
                      <a:pt x="1235" y="6638"/>
                    </a:cubicBezTo>
                    <a:lnTo>
                      <a:pt x="1207" y="6666"/>
                    </a:lnTo>
                    <a:cubicBezTo>
                      <a:pt x="1151" y="6708"/>
                      <a:pt x="1109" y="6764"/>
                      <a:pt x="1067" y="6807"/>
                    </a:cubicBezTo>
                    <a:lnTo>
                      <a:pt x="1053" y="6821"/>
                    </a:lnTo>
                    <a:cubicBezTo>
                      <a:pt x="954" y="6933"/>
                      <a:pt x="856" y="7031"/>
                      <a:pt x="772" y="7129"/>
                    </a:cubicBezTo>
                    <a:lnTo>
                      <a:pt x="772" y="7143"/>
                    </a:lnTo>
                    <a:cubicBezTo>
                      <a:pt x="730" y="7185"/>
                      <a:pt x="688" y="7228"/>
                      <a:pt x="660" y="7270"/>
                    </a:cubicBezTo>
                    <a:lnTo>
                      <a:pt x="618" y="7312"/>
                    </a:lnTo>
                    <a:cubicBezTo>
                      <a:pt x="590" y="7340"/>
                      <a:pt x="576" y="7368"/>
                      <a:pt x="547" y="7396"/>
                    </a:cubicBezTo>
                    <a:lnTo>
                      <a:pt x="505" y="7452"/>
                    </a:lnTo>
                    <a:lnTo>
                      <a:pt x="449" y="7508"/>
                    </a:lnTo>
                    <a:cubicBezTo>
                      <a:pt x="435" y="7536"/>
                      <a:pt x="421" y="7550"/>
                      <a:pt x="407" y="7578"/>
                    </a:cubicBezTo>
                    <a:lnTo>
                      <a:pt x="365" y="7621"/>
                    </a:lnTo>
                    <a:cubicBezTo>
                      <a:pt x="351" y="7649"/>
                      <a:pt x="337" y="7663"/>
                      <a:pt x="309" y="7691"/>
                    </a:cubicBezTo>
                    <a:lnTo>
                      <a:pt x="295" y="7719"/>
                    </a:lnTo>
                    <a:cubicBezTo>
                      <a:pt x="267" y="7747"/>
                      <a:pt x="253" y="7761"/>
                      <a:pt x="239" y="7775"/>
                    </a:cubicBezTo>
                    <a:lnTo>
                      <a:pt x="225" y="7803"/>
                    </a:lnTo>
                    <a:cubicBezTo>
                      <a:pt x="211" y="7831"/>
                      <a:pt x="183" y="7845"/>
                      <a:pt x="169" y="7873"/>
                    </a:cubicBezTo>
                    <a:cubicBezTo>
                      <a:pt x="56" y="8013"/>
                      <a:pt x="0" y="8098"/>
                      <a:pt x="0" y="8098"/>
                    </a:cubicBezTo>
                    <a:cubicBezTo>
                      <a:pt x="2849" y="9354"/>
                      <a:pt x="5405" y="9863"/>
                      <a:pt x="7676" y="9863"/>
                    </a:cubicBezTo>
                    <a:cubicBezTo>
                      <a:pt x="17378" y="9863"/>
                      <a:pt x="21892" y="576"/>
                      <a:pt x="21892" y="576"/>
                    </a:cubicBezTo>
                    <a:lnTo>
                      <a:pt x="21864" y="576"/>
                    </a:lnTo>
                    <a:cubicBezTo>
                      <a:pt x="21654" y="534"/>
                      <a:pt x="21443" y="492"/>
                      <a:pt x="21233" y="449"/>
                    </a:cubicBezTo>
                    <a:cubicBezTo>
                      <a:pt x="21163" y="435"/>
                      <a:pt x="21092" y="421"/>
                      <a:pt x="21022" y="407"/>
                    </a:cubicBezTo>
                    <a:cubicBezTo>
                      <a:pt x="20882" y="379"/>
                      <a:pt x="20728" y="351"/>
                      <a:pt x="20587" y="337"/>
                    </a:cubicBezTo>
                    <a:cubicBezTo>
                      <a:pt x="20503" y="323"/>
                      <a:pt x="20419" y="309"/>
                      <a:pt x="20335" y="295"/>
                    </a:cubicBezTo>
                    <a:cubicBezTo>
                      <a:pt x="20208" y="267"/>
                      <a:pt x="20082" y="253"/>
                      <a:pt x="19956" y="239"/>
                    </a:cubicBezTo>
                    <a:cubicBezTo>
                      <a:pt x="19872" y="225"/>
                      <a:pt x="19773" y="211"/>
                      <a:pt x="19689" y="197"/>
                    </a:cubicBezTo>
                    <a:cubicBezTo>
                      <a:pt x="19563" y="183"/>
                      <a:pt x="19451" y="169"/>
                      <a:pt x="19324" y="155"/>
                    </a:cubicBezTo>
                    <a:cubicBezTo>
                      <a:pt x="19240" y="141"/>
                      <a:pt x="19156" y="141"/>
                      <a:pt x="19058" y="127"/>
                    </a:cubicBezTo>
                    <a:cubicBezTo>
                      <a:pt x="18945" y="113"/>
                      <a:pt x="18833" y="113"/>
                      <a:pt x="18707" y="99"/>
                    </a:cubicBezTo>
                    <a:cubicBezTo>
                      <a:pt x="18623" y="85"/>
                      <a:pt x="18538" y="85"/>
                      <a:pt x="18440" y="71"/>
                    </a:cubicBezTo>
                    <a:cubicBezTo>
                      <a:pt x="18328" y="71"/>
                      <a:pt x="18216" y="57"/>
                      <a:pt x="18103" y="57"/>
                    </a:cubicBezTo>
                    <a:cubicBezTo>
                      <a:pt x="18019" y="42"/>
                      <a:pt x="17921" y="42"/>
                      <a:pt x="17837" y="28"/>
                    </a:cubicBezTo>
                    <a:cubicBezTo>
                      <a:pt x="17724" y="28"/>
                      <a:pt x="17612" y="28"/>
                      <a:pt x="17500" y="14"/>
                    </a:cubicBezTo>
                    <a:lnTo>
                      <a:pt x="17247" y="14"/>
                    </a:lnTo>
                    <a:cubicBezTo>
                      <a:pt x="17135" y="14"/>
                      <a:pt x="17023" y="0"/>
                      <a:pt x="169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" name="Google Shape;160;p39"/>
            <p:cNvGrpSpPr/>
            <p:nvPr/>
          </p:nvGrpSpPr>
          <p:grpSpPr>
            <a:xfrm>
              <a:off x="2151745" y="6356615"/>
              <a:ext cx="919784" cy="901296"/>
              <a:chOff x="2468375" y="4237975"/>
              <a:chExt cx="746275" cy="731275"/>
            </a:xfrm>
          </p:grpSpPr>
          <p:sp>
            <p:nvSpPr>
              <p:cNvPr id="161" name="Google Shape;161;p39"/>
              <p:cNvSpPr/>
              <p:nvPr/>
            </p:nvSpPr>
            <p:spPr>
              <a:xfrm>
                <a:off x="2468375" y="4237975"/>
                <a:ext cx="746275" cy="731275"/>
              </a:xfrm>
              <a:custGeom>
                <a:avLst/>
                <a:gdLst/>
                <a:ahLst/>
                <a:cxnLst/>
                <a:rect l="l" t="t" r="r" b="b"/>
                <a:pathLst>
                  <a:path w="29851" h="29251" extrusionOk="0">
                    <a:moveTo>
                      <a:pt x="15310" y="0"/>
                    </a:moveTo>
                    <a:cubicBezTo>
                      <a:pt x="12293" y="0"/>
                      <a:pt x="12247" y="3867"/>
                      <a:pt x="12926" y="7678"/>
                    </a:cubicBezTo>
                    <a:cubicBezTo>
                      <a:pt x="11746" y="4740"/>
                      <a:pt x="10126" y="2022"/>
                      <a:pt x="8177" y="2022"/>
                    </a:cubicBezTo>
                    <a:cubicBezTo>
                      <a:pt x="7715" y="2022"/>
                      <a:pt x="7235" y="2175"/>
                      <a:pt x="6737" y="2514"/>
                    </a:cubicBezTo>
                    <a:cubicBezTo>
                      <a:pt x="4141" y="4268"/>
                      <a:pt x="6400" y="7468"/>
                      <a:pt x="9221" y="10176"/>
                    </a:cubicBezTo>
                    <a:cubicBezTo>
                      <a:pt x="7266" y="8950"/>
                      <a:pt x="5188" y="7959"/>
                      <a:pt x="3595" y="7959"/>
                    </a:cubicBezTo>
                    <a:cubicBezTo>
                      <a:pt x="2489" y="7959"/>
                      <a:pt x="1617" y="8436"/>
                      <a:pt x="1180" y="9643"/>
                    </a:cubicBezTo>
                    <a:cubicBezTo>
                      <a:pt x="99" y="12590"/>
                      <a:pt x="3818" y="13853"/>
                      <a:pt x="7691" y="14386"/>
                    </a:cubicBezTo>
                    <a:cubicBezTo>
                      <a:pt x="3790" y="14653"/>
                      <a:pt x="1" y="15663"/>
                      <a:pt x="871" y="18681"/>
                    </a:cubicBezTo>
                    <a:cubicBezTo>
                      <a:pt x="1256" y="20016"/>
                      <a:pt x="2205" y="20532"/>
                      <a:pt x="3441" y="20532"/>
                    </a:cubicBezTo>
                    <a:cubicBezTo>
                      <a:pt x="4997" y="20532"/>
                      <a:pt x="7010" y="19713"/>
                      <a:pt x="8926" y="18681"/>
                    </a:cubicBezTo>
                    <a:lnTo>
                      <a:pt x="8926" y="18681"/>
                    </a:lnTo>
                    <a:cubicBezTo>
                      <a:pt x="5937" y="21193"/>
                      <a:pt x="3453" y="24238"/>
                      <a:pt x="5937" y="26160"/>
                    </a:cubicBezTo>
                    <a:cubicBezTo>
                      <a:pt x="6459" y="26569"/>
                      <a:pt x="6975" y="26752"/>
                      <a:pt x="7481" y="26752"/>
                    </a:cubicBezTo>
                    <a:cubicBezTo>
                      <a:pt x="9369" y="26752"/>
                      <a:pt x="11112" y="24209"/>
                      <a:pt x="12463" y="21431"/>
                    </a:cubicBezTo>
                    <a:lnTo>
                      <a:pt x="12463" y="21431"/>
                    </a:lnTo>
                    <a:cubicBezTo>
                      <a:pt x="11508" y="25234"/>
                      <a:pt x="11298" y="29149"/>
                      <a:pt x="14427" y="29248"/>
                    </a:cubicBezTo>
                    <a:cubicBezTo>
                      <a:pt x="14471" y="29249"/>
                      <a:pt x="14515" y="29250"/>
                      <a:pt x="14557" y="29250"/>
                    </a:cubicBezTo>
                    <a:cubicBezTo>
                      <a:pt x="17572" y="29250"/>
                      <a:pt x="17617" y="25377"/>
                      <a:pt x="16925" y="21585"/>
                    </a:cubicBezTo>
                    <a:lnTo>
                      <a:pt x="16925" y="21585"/>
                    </a:lnTo>
                    <a:cubicBezTo>
                      <a:pt x="18106" y="24526"/>
                      <a:pt x="19727" y="27236"/>
                      <a:pt x="21685" y="27236"/>
                    </a:cubicBezTo>
                    <a:cubicBezTo>
                      <a:pt x="22148" y="27236"/>
                      <a:pt x="22629" y="27085"/>
                      <a:pt x="23128" y="26750"/>
                    </a:cubicBezTo>
                    <a:cubicBezTo>
                      <a:pt x="25724" y="24996"/>
                      <a:pt x="23465" y="21782"/>
                      <a:pt x="20644" y="19088"/>
                    </a:cubicBezTo>
                    <a:lnTo>
                      <a:pt x="20644" y="19088"/>
                    </a:lnTo>
                    <a:cubicBezTo>
                      <a:pt x="22600" y="20314"/>
                      <a:pt x="24672" y="21305"/>
                      <a:pt x="26265" y="21305"/>
                    </a:cubicBezTo>
                    <a:cubicBezTo>
                      <a:pt x="27369" y="21305"/>
                      <a:pt x="28243" y="20828"/>
                      <a:pt x="28685" y="19621"/>
                    </a:cubicBezTo>
                    <a:cubicBezTo>
                      <a:pt x="29752" y="16674"/>
                      <a:pt x="26033" y="15411"/>
                      <a:pt x="22160" y="14877"/>
                    </a:cubicBezTo>
                    <a:cubicBezTo>
                      <a:pt x="26061" y="14611"/>
                      <a:pt x="29850" y="13600"/>
                      <a:pt x="28994" y="10583"/>
                    </a:cubicBezTo>
                    <a:cubicBezTo>
                      <a:pt x="28609" y="9246"/>
                      <a:pt x="27658" y="8731"/>
                      <a:pt x="26419" y="8731"/>
                    </a:cubicBezTo>
                    <a:cubicBezTo>
                      <a:pt x="24861" y="8731"/>
                      <a:pt x="22847" y="9545"/>
                      <a:pt x="20925" y="10569"/>
                    </a:cubicBezTo>
                    <a:cubicBezTo>
                      <a:pt x="23928" y="8071"/>
                      <a:pt x="26398" y="5026"/>
                      <a:pt x="23928" y="3089"/>
                    </a:cubicBezTo>
                    <a:cubicBezTo>
                      <a:pt x="23406" y="2685"/>
                      <a:pt x="22890" y="2505"/>
                      <a:pt x="22384" y="2505"/>
                    </a:cubicBezTo>
                    <a:cubicBezTo>
                      <a:pt x="20487" y="2505"/>
                      <a:pt x="18743" y="5048"/>
                      <a:pt x="17402" y="7819"/>
                    </a:cubicBezTo>
                    <a:cubicBezTo>
                      <a:pt x="18343" y="4030"/>
                      <a:pt x="18567" y="114"/>
                      <a:pt x="15424" y="2"/>
                    </a:cubicBezTo>
                    <a:cubicBezTo>
                      <a:pt x="15385" y="1"/>
                      <a:pt x="15347" y="0"/>
                      <a:pt x="15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39"/>
              <p:cNvSpPr/>
              <p:nvPr/>
            </p:nvSpPr>
            <p:spPr>
              <a:xfrm>
                <a:off x="2683800" y="4465075"/>
                <a:ext cx="315425" cy="277200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11088" extrusionOk="0">
                    <a:moveTo>
                      <a:pt x="6311" y="0"/>
                    </a:moveTo>
                    <a:cubicBezTo>
                      <a:pt x="5242" y="0"/>
                      <a:pt x="4163" y="309"/>
                      <a:pt x="3214" y="952"/>
                    </a:cubicBezTo>
                    <a:cubicBezTo>
                      <a:pt x="674" y="2664"/>
                      <a:pt x="0" y="6116"/>
                      <a:pt x="1727" y="8642"/>
                    </a:cubicBezTo>
                    <a:cubicBezTo>
                      <a:pt x="2796" y="10229"/>
                      <a:pt x="4539" y="11087"/>
                      <a:pt x="6316" y="11087"/>
                    </a:cubicBezTo>
                    <a:cubicBezTo>
                      <a:pt x="7384" y="11087"/>
                      <a:pt x="8464" y="10778"/>
                      <a:pt x="9417" y="10130"/>
                    </a:cubicBezTo>
                    <a:cubicBezTo>
                      <a:pt x="11957" y="8418"/>
                      <a:pt x="12617" y="4980"/>
                      <a:pt x="10905" y="2439"/>
                    </a:cubicBezTo>
                    <a:cubicBezTo>
                      <a:pt x="9835" y="853"/>
                      <a:pt x="8088" y="0"/>
                      <a:pt x="6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3" name="Google Shape;163;p39"/>
          <p:cNvGrpSpPr/>
          <p:nvPr/>
        </p:nvGrpSpPr>
        <p:grpSpPr>
          <a:xfrm rot="9982405">
            <a:off x="10407097" y="-608984"/>
            <a:ext cx="2327504" cy="2346360"/>
            <a:chOff x="1538675" y="4123500"/>
            <a:chExt cx="1078850" cy="1087525"/>
          </a:xfrm>
        </p:grpSpPr>
        <p:sp>
          <p:nvSpPr>
            <p:cNvPr id="164" name="Google Shape;164;p39"/>
            <p:cNvSpPr/>
            <p:nvPr/>
          </p:nvSpPr>
          <p:spPr>
            <a:xfrm>
              <a:off x="1538675" y="4123500"/>
              <a:ext cx="1078850" cy="1087525"/>
            </a:xfrm>
            <a:custGeom>
              <a:avLst/>
              <a:gdLst/>
              <a:ahLst/>
              <a:cxnLst/>
              <a:rect l="l" t="t" r="r" b="b"/>
              <a:pathLst>
                <a:path w="43154" h="43501" extrusionOk="0">
                  <a:moveTo>
                    <a:pt x="25145" y="1"/>
                  </a:moveTo>
                  <a:cubicBezTo>
                    <a:pt x="24181" y="1"/>
                    <a:pt x="23402" y="467"/>
                    <a:pt x="22819" y="1031"/>
                  </a:cubicBezTo>
                  <a:cubicBezTo>
                    <a:pt x="22352" y="1467"/>
                    <a:pt x="21757" y="1681"/>
                    <a:pt x="21157" y="1681"/>
                  </a:cubicBezTo>
                  <a:cubicBezTo>
                    <a:pt x="20619" y="1681"/>
                    <a:pt x="20077" y="1509"/>
                    <a:pt x="19619" y="1171"/>
                  </a:cubicBezTo>
                  <a:cubicBezTo>
                    <a:pt x="18901" y="636"/>
                    <a:pt x="18070" y="184"/>
                    <a:pt x="17321" y="184"/>
                  </a:cubicBezTo>
                  <a:cubicBezTo>
                    <a:pt x="16752" y="184"/>
                    <a:pt x="16232" y="445"/>
                    <a:pt x="15844" y="1129"/>
                  </a:cubicBezTo>
                  <a:cubicBezTo>
                    <a:pt x="14904" y="2785"/>
                    <a:pt x="16630" y="9184"/>
                    <a:pt x="18272" y="14334"/>
                  </a:cubicBezTo>
                  <a:cubicBezTo>
                    <a:pt x="18449" y="14876"/>
                    <a:pt x="18018" y="15314"/>
                    <a:pt x="17562" y="15314"/>
                  </a:cubicBezTo>
                  <a:cubicBezTo>
                    <a:pt x="17367" y="15314"/>
                    <a:pt x="17168" y="15234"/>
                    <a:pt x="17009" y="15050"/>
                  </a:cubicBezTo>
                  <a:cubicBezTo>
                    <a:pt x="13391" y="10912"/>
                    <a:pt x="8648" y="5981"/>
                    <a:pt x="6508" y="5981"/>
                  </a:cubicBezTo>
                  <a:cubicBezTo>
                    <a:pt x="6283" y="5981"/>
                    <a:pt x="6086" y="6036"/>
                    <a:pt x="5922" y="6153"/>
                  </a:cubicBezTo>
                  <a:cubicBezTo>
                    <a:pt x="4379" y="7261"/>
                    <a:pt x="4393" y="8819"/>
                    <a:pt x="4715" y="10012"/>
                  </a:cubicBezTo>
                  <a:cubicBezTo>
                    <a:pt x="4982" y="10952"/>
                    <a:pt x="4463" y="11921"/>
                    <a:pt x="3551" y="12229"/>
                  </a:cubicBezTo>
                  <a:cubicBezTo>
                    <a:pt x="1937" y="12763"/>
                    <a:pt x="42" y="13801"/>
                    <a:pt x="997" y="15583"/>
                  </a:cubicBezTo>
                  <a:cubicBezTo>
                    <a:pt x="1951" y="17351"/>
                    <a:pt x="8911" y="19414"/>
                    <a:pt x="14286" y="20776"/>
                  </a:cubicBezTo>
                  <a:cubicBezTo>
                    <a:pt x="15058" y="20972"/>
                    <a:pt x="15030" y="22067"/>
                    <a:pt x="14258" y="22221"/>
                  </a:cubicBezTo>
                  <a:cubicBezTo>
                    <a:pt x="8182" y="23428"/>
                    <a:pt x="0" y="25449"/>
                    <a:pt x="225" y="27638"/>
                  </a:cubicBezTo>
                  <a:cubicBezTo>
                    <a:pt x="421" y="29518"/>
                    <a:pt x="1782" y="30276"/>
                    <a:pt x="2975" y="30585"/>
                  </a:cubicBezTo>
                  <a:cubicBezTo>
                    <a:pt x="3930" y="30824"/>
                    <a:pt x="4519" y="31750"/>
                    <a:pt x="4337" y="32704"/>
                  </a:cubicBezTo>
                  <a:cubicBezTo>
                    <a:pt x="4000" y="34374"/>
                    <a:pt x="3972" y="36521"/>
                    <a:pt x="5992" y="36563"/>
                  </a:cubicBezTo>
                  <a:cubicBezTo>
                    <a:pt x="6004" y="36564"/>
                    <a:pt x="6015" y="36564"/>
                    <a:pt x="6026" y="36564"/>
                  </a:cubicBezTo>
                  <a:cubicBezTo>
                    <a:pt x="8057" y="36564"/>
                    <a:pt x="13255" y="31545"/>
                    <a:pt x="17065" y="27568"/>
                  </a:cubicBezTo>
                  <a:cubicBezTo>
                    <a:pt x="17221" y="27404"/>
                    <a:pt x="17409" y="27334"/>
                    <a:pt x="17594" y="27334"/>
                  </a:cubicBezTo>
                  <a:cubicBezTo>
                    <a:pt x="18058" y="27334"/>
                    <a:pt x="18495" y="27779"/>
                    <a:pt x="18314" y="28312"/>
                  </a:cubicBezTo>
                  <a:cubicBezTo>
                    <a:pt x="16349" y="34192"/>
                    <a:pt x="14076" y="42317"/>
                    <a:pt x="16097" y="43201"/>
                  </a:cubicBezTo>
                  <a:cubicBezTo>
                    <a:pt x="16580" y="43411"/>
                    <a:pt x="17031" y="43501"/>
                    <a:pt x="17450" y="43501"/>
                  </a:cubicBezTo>
                  <a:cubicBezTo>
                    <a:pt x="18539" y="43501"/>
                    <a:pt x="19404" y="42896"/>
                    <a:pt x="20012" y="42247"/>
                  </a:cubicBezTo>
                  <a:cubicBezTo>
                    <a:pt x="20372" y="41872"/>
                    <a:pt x="20856" y="41681"/>
                    <a:pt x="21340" y="41681"/>
                  </a:cubicBezTo>
                  <a:cubicBezTo>
                    <a:pt x="21762" y="41681"/>
                    <a:pt x="22184" y="41826"/>
                    <a:pt x="22524" y="42120"/>
                  </a:cubicBezTo>
                  <a:cubicBezTo>
                    <a:pt x="23327" y="42810"/>
                    <a:pt x="24346" y="43488"/>
                    <a:pt x="25252" y="43488"/>
                  </a:cubicBezTo>
                  <a:cubicBezTo>
                    <a:pt x="25804" y="43488"/>
                    <a:pt x="26313" y="43237"/>
                    <a:pt x="26706" y="42584"/>
                  </a:cubicBezTo>
                  <a:cubicBezTo>
                    <a:pt x="27744" y="40857"/>
                    <a:pt x="25934" y="33827"/>
                    <a:pt x="24348" y="28508"/>
                  </a:cubicBezTo>
                  <a:cubicBezTo>
                    <a:pt x="24180" y="27974"/>
                    <a:pt x="24612" y="27544"/>
                    <a:pt x="25069" y="27544"/>
                  </a:cubicBezTo>
                  <a:cubicBezTo>
                    <a:pt x="25259" y="27544"/>
                    <a:pt x="25454" y="27619"/>
                    <a:pt x="25611" y="27792"/>
                  </a:cubicBezTo>
                  <a:cubicBezTo>
                    <a:pt x="29355" y="31955"/>
                    <a:pt x="34580" y="37254"/>
                    <a:pt x="36842" y="37254"/>
                  </a:cubicBezTo>
                  <a:cubicBezTo>
                    <a:pt x="37082" y="37254"/>
                    <a:pt x="37288" y="37195"/>
                    <a:pt x="37456" y="37068"/>
                  </a:cubicBezTo>
                  <a:cubicBezTo>
                    <a:pt x="38971" y="35932"/>
                    <a:pt x="38929" y="34374"/>
                    <a:pt x="38564" y="33181"/>
                  </a:cubicBezTo>
                  <a:cubicBezTo>
                    <a:pt x="38284" y="32255"/>
                    <a:pt x="38775" y="31273"/>
                    <a:pt x="39701" y="30936"/>
                  </a:cubicBezTo>
                  <a:cubicBezTo>
                    <a:pt x="41301" y="30374"/>
                    <a:pt x="43153" y="29294"/>
                    <a:pt x="42157" y="27526"/>
                  </a:cubicBezTo>
                  <a:cubicBezTo>
                    <a:pt x="41174" y="25786"/>
                    <a:pt x="34158" y="23877"/>
                    <a:pt x="28755" y="22642"/>
                  </a:cubicBezTo>
                  <a:cubicBezTo>
                    <a:pt x="27983" y="22474"/>
                    <a:pt x="27983" y="21365"/>
                    <a:pt x="28755" y="21197"/>
                  </a:cubicBezTo>
                  <a:cubicBezTo>
                    <a:pt x="34803" y="19849"/>
                    <a:pt x="42943" y="17646"/>
                    <a:pt x="42662" y="15457"/>
                  </a:cubicBezTo>
                  <a:cubicBezTo>
                    <a:pt x="42451" y="13801"/>
                    <a:pt x="41371" y="13043"/>
                    <a:pt x="40290" y="12706"/>
                  </a:cubicBezTo>
                  <a:cubicBezTo>
                    <a:pt x="39097" y="12327"/>
                    <a:pt x="38382" y="11149"/>
                    <a:pt x="38522" y="9914"/>
                  </a:cubicBezTo>
                  <a:cubicBezTo>
                    <a:pt x="38705" y="8356"/>
                    <a:pt x="38494" y="6672"/>
                    <a:pt x="36698" y="6658"/>
                  </a:cubicBezTo>
                  <a:cubicBezTo>
                    <a:pt x="34691" y="6658"/>
                    <a:pt x="29569" y="11822"/>
                    <a:pt x="25836" y="15906"/>
                  </a:cubicBezTo>
                  <a:cubicBezTo>
                    <a:pt x="25675" y="16080"/>
                    <a:pt x="25478" y="16155"/>
                    <a:pt x="25287" y="16155"/>
                  </a:cubicBezTo>
                  <a:cubicBezTo>
                    <a:pt x="24830" y="16155"/>
                    <a:pt x="24405" y="15725"/>
                    <a:pt x="24573" y="15190"/>
                  </a:cubicBezTo>
                  <a:cubicBezTo>
                    <a:pt x="26383" y="9282"/>
                    <a:pt x="28474" y="1101"/>
                    <a:pt x="26453" y="273"/>
                  </a:cubicBezTo>
                  <a:cubicBezTo>
                    <a:pt x="25985" y="82"/>
                    <a:pt x="25549" y="1"/>
                    <a:pt x="25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9"/>
            <p:cNvSpPr/>
            <p:nvPr/>
          </p:nvSpPr>
          <p:spPr>
            <a:xfrm>
              <a:off x="1605675" y="4224575"/>
              <a:ext cx="933600" cy="885100"/>
            </a:xfrm>
            <a:custGeom>
              <a:avLst/>
              <a:gdLst/>
              <a:ahLst/>
              <a:cxnLst/>
              <a:rect l="l" t="t" r="r" b="b"/>
              <a:pathLst>
                <a:path w="37344" h="35404" extrusionOk="0">
                  <a:moveTo>
                    <a:pt x="13848" y="0"/>
                  </a:moveTo>
                  <a:cubicBezTo>
                    <a:pt x="13821" y="0"/>
                    <a:pt x="13794" y="2"/>
                    <a:pt x="13767" y="5"/>
                  </a:cubicBezTo>
                  <a:cubicBezTo>
                    <a:pt x="12182" y="187"/>
                    <a:pt x="11564" y="1324"/>
                    <a:pt x="11326" y="2334"/>
                  </a:cubicBezTo>
                  <a:cubicBezTo>
                    <a:pt x="11151" y="3032"/>
                    <a:pt x="10523" y="3508"/>
                    <a:pt x="9825" y="3508"/>
                  </a:cubicBezTo>
                  <a:cubicBezTo>
                    <a:pt x="9737" y="3508"/>
                    <a:pt x="9647" y="3501"/>
                    <a:pt x="9557" y="3485"/>
                  </a:cubicBezTo>
                  <a:cubicBezTo>
                    <a:pt x="9157" y="3408"/>
                    <a:pt x="8723" y="3352"/>
                    <a:pt x="8307" y="3352"/>
                  </a:cubicBezTo>
                  <a:cubicBezTo>
                    <a:pt x="7280" y="3352"/>
                    <a:pt x="6364" y="3694"/>
                    <a:pt x="6344" y="4902"/>
                  </a:cubicBezTo>
                  <a:cubicBezTo>
                    <a:pt x="6316" y="6572"/>
                    <a:pt x="10568" y="10909"/>
                    <a:pt x="13936" y="14080"/>
                  </a:cubicBezTo>
                  <a:cubicBezTo>
                    <a:pt x="14372" y="14491"/>
                    <a:pt x="14045" y="15167"/>
                    <a:pt x="13525" y="15167"/>
                  </a:cubicBezTo>
                  <a:cubicBezTo>
                    <a:pt x="13459" y="15167"/>
                    <a:pt x="13389" y="15157"/>
                    <a:pt x="13318" y="15133"/>
                  </a:cubicBezTo>
                  <a:cubicBezTo>
                    <a:pt x="9778" y="13983"/>
                    <a:pt x="5267" y="12710"/>
                    <a:pt x="2743" y="12710"/>
                  </a:cubicBezTo>
                  <a:cubicBezTo>
                    <a:pt x="1755" y="12710"/>
                    <a:pt x="1072" y="12905"/>
                    <a:pt x="871" y="13379"/>
                  </a:cubicBezTo>
                  <a:cubicBezTo>
                    <a:pt x="253" y="14838"/>
                    <a:pt x="927" y="15947"/>
                    <a:pt x="1685" y="16648"/>
                  </a:cubicBezTo>
                  <a:cubicBezTo>
                    <a:pt x="2288" y="17210"/>
                    <a:pt x="2344" y="18136"/>
                    <a:pt x="1811" y="18753"/>
                  </a:cubicBezTo>
                  <a:cubicBezTo>
                    <a:pt x="899" y="19834"/>
                    <a:pt x="1" y="21392"/>
                    <a:pt x="1460" y="22248"/>
                  </a:cubicBezTo>
                  <a:cubicBezTo>
                    <a:pt x="1747" y="22418"/>
                    <a:pt x="2208" y="22493"/>
                    <a:pt x="2798" y="22493"/>
                  </a:cubicBezTo>
                  <a:cubicBezTo>
                    <a:pt x="5178" y="22493"/>
                    <a:pt x="9652" y="21273"/>
                    <a:pt x="13206" y="20171"/>
                  </a:cubicBezTo>
                  <a:cubicBezTo>
                    <a:pt x="13273" y="20150"/>
                    <a:pt x="13338" y="20140"/>
                    <a:pt x="13401" y="20140"/>
                  </a:cubicBezTo>
                  <a:cubicBezTo>
                    <a:pt x="13925" y="20140"/>
                    <a:pt x="14249" y="20822"/>
                    <a:pt x="13810" y="21223"/>
                  </a:cubicBezTo>
                  <a:cubicBezTo>
                    <a:pt x="9992" y="24732"/>
                    <a:pt x="5025" y="29728"/>
                    <a:pt x="6133" y="31201"/>
                  </a:cubicBezTo>
                  <a:cubicBezTo>
                    <a:pt x="6765" y="32016"/>
                    <a:pt x="7541" y="32281"/>
                    <a:pt x="8276" y="32281"/>
                  </a:cubicBezTo>
                  <a:cubicBezTo>
                    <a:pt x="8668" y="32281"/>
                    <a:pt x="9048" y="32206"/>
                    <a:pt x="9389" y="32099"/>
                  </a:cubicBezTo>
                  <a:cubicBezTo>
                    <a:pt x="9541" y="32052"/>
                    <a:pt x="9695" y="32030"/>
                    <a:pt x="9846" y="32030"/>
                  </a:cubicBezTo>
                  <a:cubicBezTo>
                    <a:pt x="10465" y="32030"/>
                    <a:pt x="11044" y="32405"/>
                    <a:pt x="11269" y="33025"/>
                  </a:cubicBezTo>
                  <a:cubicBezTo>
                    <a:pt x="11664" y="34095"/>
                    <a:pt x="12329" y="35300"/>
                    <a:pt x="13337" y="35300"/>
                  </a:cubicBezTo>
                  <a:cubicBezTo>
                    <a:pt x="13586" y="35300"/>
                    <a:pt x="13855" y="35227"/>
                    <a:pt x="14146" y="35060"/>
                  </a:cubicBezTo>
                  <a:cubicBezTo>
                    <a:pt x="15592" y="34218"/>
                    <a:pt x="17135" y="28352"/>
                    <a:pt x="18132" y="23820"/>
                  </a:cubicBezTo>
                  <a:cubicBezTo>
                    <a:pt x="18202" y="23497"/>
                    <a:pt x="18469" y="23335"/>
                    <a:pt x="18737" y="23335"/>
                  </a:cubicBezTo>
                  <a:cubicBezTo>
                    <a:pt x="19005" y="23335"/>
                    <a:pt x="19276" y="23497"/>
                    <a:pt x="19353" y="23820"/>
                  </a:cubicBezTo>
                  <a:cubicBezTo>
                    <a:pt x="20483" y="28766"/>
                    <a:pt x="22343" y="35404"/>
                    <a:pt x="24137" y="35404"/>
                  </a:cubicBezTo>
                  <a:cubicBezTo>
                    <a:pt x="24170" y="35404"/>
                    <a:pt x="24203" y="35402"/>
                    <a:pt x="24236" y="35397"/>
                  </a:cubicBezTo>
                  <a:cubicBezTo>
                    <a:pt x="25808" y="35187"/>
                    <a:pt x="26398" y="34036"/>
                    <a:pt x="26622" y="33025"/>
                  </a:cubicBezTo>
                  <a:cubicBezTo>
                    <a:pt x="26774" y="32306"/>
                    <a:pt x="27413" y="31814"/>
                    <a:pt x="28122" y="31814"/>
                  </a:cubicBezTo>
                  <a:cubicBezTo>
                    <a:pt x="28201" y="31814"/>
                    <a:pt x="28282" y="31820"/>
                    <a:pt x="28362" y="31833"/>
                  </a:cubicBezTo>
                  <a:cubicBezTo>
                    <a:pt x="28733" y="31896"/>
                    <a:pt x="29131" y="31940"/>
                    <a:pt x="29515" y="31940"/>
                  </a:cubicBezTo>
                  <a:cubicBezTo>
                    <a:pt x="30588" y="31940"/>
                    <a:pt x="31558" y="31595"/>
                    <a:pt x="31548" y="30345"/>
                  </a:cubicBezTo>
                  <a:cubicBezTo>
                    <a:pt x="31534" y="28675"/>
                    <a:pt x="27183" y="24423"/>
                    <a:pt x="23745" y="21336"/>
                  </a:cubicBezTo>
                  <a:cubicBezTo>
                    <a:pt x="23290" y="20931"/>
                    <a:pt x="23620" y="20242"/>
                    <a:pt x="24152" y="20242"/>
                  </a:cubicBezTo>
                  <a:cubicBezTo>
                    <a:pt x="24211" y="20242"/>
                    <a:pt x="24272" y="20251"/>
                    <a:pt x="24335" y="20269"/>
                  </a:cubicBezTo>
                  <a:cubicBezTo>
                    <a:pt x="27812" y="21313"/>
                    <a:pt x="32223" y="22454"/>
                    <a:pt x="34781" y="22454"/>
                  </a:cubicBezTo>
                  <a:cubicBezTo>
                    <a:pt x="35867" y="22454"/>
                    <a:pt x="36620" y="22249"/>
                    <a:pt x="36824" y="21743"/>
                  </a:cubicBezTo>
                  <a:cubicBezTo>
                    <a:pt x="37344" y="20451"/>
                    <a:pt x="36853" y="19441"/>
                    <a:pt x="36207" y="18753"/>
                  </a:cubicBezTo>
                  <a:cubicBezTo>
                    <a:pt x="35491" y="17996"/>
                    <a:pt x="35449" y="16845"/>
                    <a:pt x="36053" y="16003"/>
                  </a:cubicBezTo>
                  <a:cubicBezTo>
                    <a:pt x="36810" y="14950"/>
                    <a:pt x="37344" y="13617"/>
                    <a:pt x="36025" y="12887"/>
                  </a:cubicBezTo>
                  <a:cubicBezTo>
                    <a:pt x="35759" y="12737"/>
                    <a:pt x="35349" y="12670"/>
                    <a:pt x="34829" y="12670"/>
                  </a:cubicBezTo>
                  <a:cubicBezTo>
                    <a:pt x="32489" y="12670"/>
                    <a:pt x="27928" y="14026"/>
                    <a:pt x="24335" y="15231"/>
                  </a:cubicBezTo>
                  <a:cubicBezTo>
                    <a:pt x="24264" y="15255"/>
                    <a:pt x="24194" y="15266"/>
                    <a:pt x="24128" y="15266"/>
                  </a:cubicBezTo>
                  <a:cubicBezTo>
                    <a:pt x="23608" y="15266"/>
                    <a:pt x="23281" y="14589"/>
                    <a:pt x="23717" y="14179"/>
                  </a:cubicBezTo>
                  <a:cubicBezTo>
                    <a:pt x="27450" y="10600"/>
                    <a:pt x="32292" y="5492"/>
                    <a:pt x="31141" y="4046"/>
                  </a:cubicBezTo>
                  <a:cubicBezTo>
                    <a:pt x="30522" y="3271"/>
                    <a:pt x="29780" y="3010"/>
                    <a:pt x="29068" y="3010"/>
                  </a:cubicBezTo>
                  <a:cubicBezTo>
                    <a:pt x="28762" y="3010"/>
                    <a:pt x="28462" y="3058"/>
                    <a:pt x="28180" y="3134"/>
                  </a:cubicBezTo>
                  <a:cubicBezTo>
                    <a:pt x="28017" y="3177"/>
                    <a:pt x="27854" y="3197"/>
                    <a:pt x="27693" y="3197"/>
                  </a:cubicBezTo>
                  <a:cubicBezTo>
                    <a:pt x="26893" y="3197"/>
                    <a:pt x="26145" y="2698"/>
                    <a:pt x="25794" y="1927"/>
                  </a:cubicBezTo>
                  <a:cubicBezTo>
                    <a:pt x="25372" y="1007"/>
                    <a:pt x="24749" y="112"/>
                    <a:pt x="23887" y="112"/>
                  </a:cubicBezTo>
                  <a:cubicBezTo>
                    <a:pt x="23632" y="112"/>
                    <a:pt x="23356" y="190"/>
                    <a:pt x="23058" y="370"/>
                  </a:cubicBezTo>
                  <a:cubicBezTo>
                    <a:pt x="21696" y="1198"/>
                    <a:pt x="20349" y="6572"/>
                    <a:pt x="19465" y="11007"/>
                  </a:cubicBezTo>
                  <a:cubicBezTo>
                    <a:pt x="19394" y="11339"/>
                    <a:pt x="19122" y="11507"/>
                    <a:pt x="18850" y="11507"/>
                  </a:cubicBezTo>
                  <a:cubicBezTo>
                    <a:pt x="18582" y="11507"/>
                    <a:pt x="18314" y="11342"/>
                    <a:pt x="18244" y="11007"/>
                  </a:cubicBezTo>
                  <a:cubicBezTo>
                    <a:pt x="17194" y="6116"/>
                    <a:pt x="15559" y="0"/>
                    <a:pt x="13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9"/>
            <p:cNvSpPr/>
            <p:nvPr/>
          </p:nvSpPr>
          <p:spPr>
            <a:xfrm>
              <a:off x="1985275" y="4599725"/>
              <a:ext cx="175800" cy="136150"/>
            </a:xfrm>
            <a:custGeom>
              <a:avLst/>
              <a:gdLst/>
              <a:ahLst/>
              <a:cxnLst/>
              <a:rect l="l" t="t" r="r" b="b"/>
              <a:pathLst>
                <a:path w="7032" h="5446" extrusionOk="0">
                  <a:moveTo>
                    <a:pt x="3523" y="1"/>
                  </a:moveTo>
                  <a:cubicBezTo>
                    <a:pt x="1" y="1"/>
                    <a:pt x="1" y="5445"/>
                    <a:pt x="3523" y="5445"/>
                  </a:cubicBezTo>
                  <a:cubicBezTo>
                    <a:pt x="7032" y="5445"/>
                    <a:pt x="7032" y="1"/>
                    <a:pt x="35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167;p39"/>
          <p:cNvGrpSpPr/>
          <p:nvPr/>
        </p:nvGrpSpPr>
        <p:grpSpPr>
          <a:xfrm rot="10800000">
            <a:off x="7165036" y="-4150"/>
            <a:ext cx="514323" cy="518267"/>
            <a:chOff x="4063650" y="3462000"/>
            <a:chExt cx="312975" cy="315375"/>
          </a:xfrm>
        </p:grpSpPr>
        <p:sp>
          <p:nvSpPr>
            <p:cNvPr id="168" name="Google Shape;168;p39"/>
            <p:cNvSpPr/>
            <p:nvPr/>
          </p:nvSpPr>
          <p:spPr>
            <a:xfrm>
              <a:off x="4063650" y="3462000"/>
              <a:ext cx="312975" cy="315375"/>
            </a:xfrm>
            <a:custGeom>
              <a:avLst/>
              <a:gdLst/>
              <a:ahLst/>
              <a:cxnLst/>
              <a:rect l="l" t="t" r="r" b="b"/>
              <a:pathLst>
                <a:path w="12519" h="12615" extrusionOk="0">
                  <a:moveTo>
                    <a:pt x="7294" y="0"/>
                  </a:moveTo>
                  <a:cubicBezTo>
                    <a:pt x="7015" y="0"/>
                    <a:pt x="6792" y="140"/>
                    <a:pt x="6624" y="308"/>
                  </a:cubicBezTo>
                  <a:cubicBezTo>
                    <a:pt x="6494" y="431"/>
                    <a:pt x="6326" y="490"/>
                    <a:pt x="6156" y="490"/>
                  </a:cubicBezTo>
                  <a:cubicBezTo>
                    <a:pt x="5996" y="490"/>
                    <a:pt x="5834" y="438"/>
                    <a:pt x="5698" y="336"/>
                  </a:cubicBezTo>
                  <a:cubicBezTo>
                    <a:pt x="5492" y="186"/>
                    <a:pt x="5255" y="57"/>
                    <a:pt x="5040" y="57"/>
                  </a:cubicBezTo>
                  <a:cubicBezTo>
                    <a:pt x="4873" y="57"/>
                    <a:pt x="4719" y="134"/>
                    <a:pt x="4603" y="336"/>
                  </a:cubicBezTo>
                  <a:cubicBezTo>
                    <a:pt x="4337" y="813"/>
                    <a:pt x="4828" y="2665"/>
                    <a:pt x="5305" y="4167"/>
                  </a:cubicBezTo>
                  <a:cubicBezTo>
                    <a:pt x="5354" y="4314"/>
                    <a:pt x="5231" y="4441"/>
                    <a:pt x="5100" y="4441"/>
                  </a:cubicBezTo>
                  <a:cubicBezTo>
                    <a:pt x="5044" y="4441"/>
                    <a:pt x="4986" y="4418"/>
                    <a:pt x="4940" y="4363"/>
                  </a:cubicBezTo>
                  <a:cubicBezTo>
                    <a:pt x="3889" y="3173"/>
                    <a:pt x="2518" y="1743"/>
                    <a:pt x="1899" y="1743"/>
                  </a:cubicBezTo>
                  <a:cubicBezTo>
                    <a:pt x="1832" y="1743"/>
                    <a:pt x="1774" y="1760"/>
                    <a:pt x="1726" y="1795"/>
                  </a:cubicBezTo>
                  <a:cubicBezTo>
                    <a:pt x="1277" y="2104"/>
                    <a:pt x="1277" y="2553"/>
                    <a:pt x="1376" y="2904"/>
                  </a:cubicBezTo>
                  <a:cubicBezTo>
                    <a:pt x="1460" y="3171"/>
                    <a:pt x="1305" y="3465"/>
                    <a:pt x="1039" y="3550"/>
                  </a:cubicBezTo>
                  <a:cubicBezTo>
                    <a:pt x="576" y="3704"/>
                    <a:pt x="28" y="3999"/>
                    <a:pt x="295" y="4518"/>
                  </a:cubicBezTo>
                  <a:cubicBezTo>
                    <a:pt x="576" y="5037"/>
                    <a:pt x="2596" y="5627"/>
                    <a:pt x="4154" y="6019"/>
                  </a:cubicBezTo>
                  <a:cubicBezTo>
                    <a:pt x="4379" y="6076"/>
                    <a:pt x="4365" y="6398"/>
                    <a:pt x="4140" y="6454"/>
                  </a:cubicBezTo>
                  <a:cubicBezTo>
                    <a:pt x="2386" y="6791"/>
                    <a:pt x="0" y="7381"/>
                    <a:pt x="70" y="8012"/>
                  </a:cubicBezTo>
                  <a:cubicBezTo>
                    <a:pt x="127" y="8559"/>
                    <a:pt x="519" y="8784"/>
                    <a:pt x="870" y="8868"/>
                  </a:cubicBezTo>
                  <a:cubicBezTo>
                    <a:pt x="1151" y="8938"/>
                    <a:pt x="1319" y="9205"/>
                    <a:pt x="1263" y="9486"/>
                  </a:cubicBezTo>
                  <a:cubicBezTo>
                    <a:pt x="1165" y="9963"/>
                    <a:pt x="1165" y="10594"/>
                    <a:pt x="1754" y="10608"/>
                  </a:cubicBezTo>
                  <a:cubicBezTo>
                    <a:pt x="1757" y="10608"/>
                    <a:pt x="1760" y="10608"/>
                    <a:pt x="1763" y="10608"/>
                  </a:cubicBezTo>
                  <a:cubicBezTo>
                    <a:pt x="2344" y="10608"/>
                    <a:pt x="3851" y="9157"/>
                    <a:pt x="4954" y="7998"/>
                  </a:cubicBezTo>
                  <a:cubicBezTo>
                    <a:pt x="5002" y="7950"/>
                    <a:pt x="5058" y="7929"/>
                    <a:pt x="5112" y="7929"/>
                  </a:cubicBezTo>
                  <a:cubicBezTo>
                    <a:pt x="5247" y="7929"/>
                    <a:pt x="5369" y="8058"/>
                    <a:pt x="5319" y="8209"/>
                  </a:cubicBezTo>
                  <a:cubicBezTo>
                    <a:pt x="4758" y="9921"/>
                    <a:pt x="4084" y="12278"/>
                    <a:pt x="4673" y="12531"/>
                  </a:cubicBezTo>
                  <a:cubicBezTo>
                    <a:pt x="4813" y="12589"/>
                    <a:pt x="4944" y="12614"/>
                    <a:pt x="5066" y="12614"/>
                  </a:cubicBezTo>
                  <a:cubicBezTo>
                    <a:pt x="5384" y="12614"/>
                    <a:pt x="5637" y="12443"/>
                    <a:pt x="5810" y="12250"/>
                  </a:cubicBezTo>
                  <a:cubicBezTo>
                    <a:pt x="5915" y="12145"/>
                    <a:pt x="6057" y="12088"/>
                    <a:pt x="6198" y="12088"/>
                  </a:cubicBezTo>
                  <a:cubicBezTo>
                    <a:pt x="6320" y="12088"/>
                    <a:pt x="6442" y="12131"/>
                    <a:pt x="6540" y="12222"/>
                  </a:cubicBezTo>
                  <a:cubicBezTo>
                    <a:pt x="6776" y="12414"/>
                    <a:pt x="7071" y="12612"/>
                    <a:pt x="7332" y="12612"/>
                  </a:cubicBezTo>
                  <a:cubicBezTo>
                    <a:pt x="7490" y="12612"/>
                    <a:pt x="7635" y="12539"/>
                    <a:pt x="7747" y="12349"/>
                  </a:cubicBezTo>
                  <a:cubicBezTo>
                    <a:pt x="8055" y="11857"/>
                    <a:pt x="7522" y="9808"/>
                    <a:pt x="7073" y="8265"/>
                  </a:cubicBezTo>
                  <a:cubicBezTo>
                    <a:pt x="7024" y="8117"/>
                    <a:pt x="7147" y="7991"/>
                    <a:pt x="7278" y="7991"/>
                  </a:cubicBezTo>
                  <a:cubicBezTo>
                    <a:pt x="7334" y="7991"/>
                    <a:pt x="7392" y="8014"/>
                    <a:pt x="7438" y="8068"/>
                  </a:cubicBezTo>
                  <a:cubicBezTo>
                    <a:pt x="8517" y="9274"/>
                    <a:pt x="10032" y="10802"/>
                    <a:pt x="10686" y="10802"/>
                  </a:cubicBezTo>
                  <a:cubicBezTo>
                    <a:pt x="10755" y="10802"/>
                    <a:pt x="10814" y="10785"/>
                    <a:pt x="10862" y="10749"/>
                  </a:cubicBezTo>
                  <a:cubicBezTo>
                    <a:pt x="11311" y="10426"/>
                    <a:pt x="11297" y="9963"/>
                    <a:pt x="11185" y="9626"/>
                  </a:cubicBezTo>
                  <a:cubicBezTo>
                    <a:pt x="11115" y="9359"/>
                    <a:pt x="11255" y="9065"/>
                    <a:pt x="11522" y="8980"/>
                  </a:cubicBezTo>
                  <a:cubicBezTo>
                    <a:pt x="11985" y="8812"/>
                    <a:pt x="12518" y="8489"/>
                    <a:pt x="12237" y="7984"/>
                  </a:cubicBezTo>
                  <a:cubicBezTo>
                    <a:pt x="11943" y="7479"/>
                    <a:pt x="9908" y="6932"/>
                    <a:pt x="8350" y="6567"/>
                  </a:cubicBezTo>
                  <a:cubicBezTo>
                    <a:pt x="8126" y="6525"/>
                    <a:pt x="8126" y="6202"/>
                    <a:pt x="8350" y="6146"/>
                  </a:cubicBezTo>
                  <a:cubicBezTo>
                    <a:pt x="10104" y="5767"/>
                    <a:pt x="12462" y="5121"/>
                    <a:pt x="12378" y="4490"/>
                  </a:cubicBezTo>
                  <a:cubicBezTo>
                    <a:pt x="12322" y="4013"/>
                    <a:pt x="11999" y="3788"/>
                    <a:pt x="11690" y="3690"/>
                  </a:cubicBezTo>
                  <a:cubicBezTo>
                    <a:pt x="11339" y="3578"/>
                    <a:pt x="11143" y="3241"/>
                    <a:pt x="11185" y="2876"/>
                  </a:cubicBezTo>
                  <a:cubicBezTo>
                    <a:pt x="11227" y="2427"/>
                    <a:pt x="11171" y="1936"/>
                    <a:pt x="10652" y="1936"/>
                  </a:cubicBezTo>
                  <a:cubicBezTo>
                    <a:pt x="10062" y="1936"/>
                    <a:pt x="8589" y="3437"/>
                    <a:pt x="7494" y="4616"/>
                  </a:cubicBezTo>
                  <a:cubicBezTo>
                    <a:pt x="7449" y="4666"/>
                    <a:pt x="7392" y="4687"/>
                    <a:pt x="7337" y="4687"/>
                  </a:cubicBezTo>
                  <a:cubicBezTo>
                    <a:pt x="7205" y="4687"/>
                    <a:pt x="7080" y="4564"/>
                    <a:pt x="7129" y="4406"/>
                  </a:cubicBezTo>
                  <a:cubicBezTo>
                    <a:pt x="7663" y="2694"/>
                    <a:pt x="8266" y="322"/>
                    <a:pt x="7677" y="83"/>
                  </a:cubicBezTo>
                  <a:cubicBezTo>
                    <a:pt x="7539" y="25"/>
                    <a:pt x="7412" y="0"/>
                    <a:pt x="7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9"/>
            <p:cNvSpPr/>
            <p:nvPr/>
          </p:nvSpPr>
          <p:spPr>
            <a:xfrm>
              <a:off x="4194500" y="3597400"/>
              <a:ext cx="53700" cy="52650"/>
            </a:xfrm>
            <a:custGeom>
              <a:avLst/>
              <a:gdLst/>
              <a:ahLst/>
              <a:cxnLst/>
              <a:rect l="l" t="t" r="r" b="b"/>
              <a:pathLst>
                <a:path w="2148" h="2106" extrusionOk="0">
                  <a:moveTo>
                    <a:pt x="1081" y="0"/>
                  </a:moveTo>
                  <a:cubicBezTo>
                    <a:pt x="520" y="0"/>
                    <a:pt x="1" y="491"/>
                    <a:pt x="29" y="1053"/>
                  </a:cubicBezTo>
                  <a:cubicBezTo>
                    <a:pt x="43" y="1628"/>
                    <a:pt x="492" y="2105"/>
                    <a:pt x="1081" y="2105"/>
                  </a:cubicBezTo>
                  <a:cubicBezTo>
                    <a:pt x="1629" y="2105"/>
                    <a:pt x="2148" y="1628"/>
                    <a:pt x="2134" y="1053"/>
                  </a:cubicBezTo>
                  <a:cubicBezTo>
                    <a:pt x="2106" y="491"/>
                    <a:pt x="1671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39"/>
          <p:cNvSpPr/>
          <p:nvPr/>
        </p:nvSpPr>
        <p:spPr>
          <a:xfrm>
            <a:off x="11808159" y="5712393"/>
            <a:ext cx="126331" cy="126331"/>
          </a:xfrm>
          <a:custGeom>
            <a:avLst/>
            <a:gdLst/>
            <a:ahLst/>
            <a:cxnLst/>
            <a:rect l="l" t="t" r="r" b="b"/>
            <a:pathLst>
              <a:path w="3075" h="3075" extrusionOk="0">
                <a:moveTo>
                  <a:pt x="1544" y="1"/>
                </a:moveTo>
                <a:cubicBezTo>
                  <a:pt x="688" y="1"/>
                  <a:pt x="1" y="688"/>
                  <a:pt x="1" y="1544"/>
                </a:cubicBezTo>
                <a:cubicBezTo>
                  <a:pt x="1" y="2386"/>
                  <a:pt x="688" y="3074"/>
                  <a:pt x="1544" y="3074"/>
                </a:cubicBezTo>
                <a:cubicBezTo>
                  <a:pt x="2386" y="3074"/>
                  <a:pt x="3074" y="2386"/>
                  <a:pt x="3074" y="1544"/>
                </a:cubicBezTo>
                <a:cubicBezTo>
                  <a:pt x="3074" y="688"/>
                  <a:pt x="2386" y="1"/>
                  <a:pt x="154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9"/>
          <p:cNvSpPr/>
          <p:nvPr/>
        </p:nvSpPr>
        <p:spPr>
          <a:xfrm>
            <a:off x="11401759" y="2454660"/>
            <a:ext cx="126331" cy="126331"/>
          </a:xfrm>
          <a:custGeom>
            <a:avLst/>
            <a:gdLst/>
            <a:ahLst/>
            <a:cxnLst/>
            <a:rect l="l" t="t" r="r" b="b"/>
            <a:pathLst>
              <a:path w="3075" h="3075" extrusionOk="0">
                <a:moveTo>
                  <a:pt x="1544" y="1"/>
                </a:moveTo>
                <a:cubicBezTo>
                  <a:pt x="688" y="1"/>
                  <a:pt x="1" y="688"/>
                  <a:pt x="1" y="1544"/>
                </a:cubicBezTo>
                <a:cubicBezTo>
                  <a:pt x="1" y="2386"/>
                  <a:pt x="688" y="3074"/>
                  <a:pt x="1544" y="3074"/>
                </a:cubicBezTo>
                <a:cubicBezTo>
                  <a:pt x="2386" y="3074"/>
                  <a:pt x="3074" y="2386"/>
                  <a:pt x="3074" y="1544"/>
                </a:cubicBezTo>
                <a:cubicBezTo>
                  <a:pt x="3074" y="688"/>
                  <a:pt x="2386" y="1"/>
                  <a:pt x="154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9"/>
          <p:cNvSpPr txBox="1">
            <a:spLocks noGrp="1"/>
          </p:cNvSpPr>
          <p:nvPr>
            <p:ph type="ctrTitle"/>
          </p:nvPr>
        </p:nvSpPr>
        <p:spPr>
          <a:xfrm>
            <a:off x="2774200" y="922533"/>
            <a:ext cx="6643600" cy="12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73" name="Google Shape;173;p39"/>
          <p:cNvSpPr txBox="1">
            <a:spLocks noGrp="1"/>
          </p:cNvSpPr>
          <p:nvPr>
            <p:ph type="subTitle" idx="1"/>
          </p:nvPr>
        </p:nvSpPr>
        <p:spPr>
          <a:xfrm>
            <a:off x="2774200" y="1951535"/>
            <a:ext cx="6643600" cy="1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74" name="Google Shape;174;p39"/>
          <p:cNvSpPr txBox="1"/>
          <p:nvPr/>
        </p:nvSpPr>
        <p:spPr>
          <a:xfrm>
            <a:off x="3758400" y="4443767"/>
            <a:ext cx="4675200" cy="9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 This presentation template was created by </a:t>
            </a:r>
            <a:r>
              <a:rPr lang="en" sz="1600" b="1" i="0" u="sng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including icons by </a:t>
            </a:r>
            <a:r>
              <a:rPr lang="en" sz="1600" b="1" i="0" u="sng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 i="0" u="sng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" sz="16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and infographics &amp; images by </a:t>
            </a:r>
            <a:r>
              <a:rPr lang="en" sz="1600" b="1" i="0" u="sng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0" i="0" u="sng" strike="noStrike" cap="none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1 Title and text left">
  <p:cSld name="CUSTOM_1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title"/>
          </p:nvPr>
        </p:nvSpPr>
        <p:spPr>
          <a:xfrm>
            <a:off x="876425" y="1981100"/>
            <a:ext cx="5581600" cy="12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body" idx="1"/>
          </p:nvPr>
        </p:nvSpPr>
        <p:spPr>
          <a:xfrm>
            <a:off x="876525" y="3438951"/>
            <a:ext cx="5581600" cy="17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>
            <a:spLocks noGrp="1"/>
          </p:cNvSpPr>
          <p:nvPr>
            <p:ph type="subTitle" idx="1"/>
          </p:nvPr>
        </p:nvSpPr>
        <p:spPr>
          <a:xfrm>
            <a:off x="733351" y="5212900"/>
            <a:ext cx="10725200" cy="5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1411500" y="2165551"/>
            <a:ext cx="9369200" cy="252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Aldrich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bg>
      <p:bgPr>
        <a:solidFill>
          <a:schemeClr val="accent4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>
            <a:spLocks noGrp="1"/>
          </p:cNvSpPr>
          <p:nvPr>
            <p:ph type="title"/>
          </p:nvPr>
        </p:nvSpPr>
        <p:spPr>
          <a:xfrm rot="20999895">
            <a:off x="5103986" y="1029228"/>
            <a:ext cx="5322489" cy="111046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65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7066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7066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7066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7066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7066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7066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7066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7066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9" name="Google Shape;189;p41"/>
          <p:cNvSpPr txBox="1">
            <a:spLocks noGrp="1"/>
          </p:cNvSpPr>
          <p:nvPr>
            <p:ph type="body" idx="1"/>
          </p:nvPr>
        </p:nvSpPr>
        <p:spPr>
          <a:xfrm>
            <a:off x="5321600" y="2853200"/>
            <a:ext cx="5322400" cy="2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41"/>
          <p:cNvSpPr>
            <a:spLocks noGrp="1"/>
          </p:cNvSpPr>
          <p:nvPr>
            <p:ph type="pic" idx="2"/>
          </p:nvPr>
        </p:nvSpPr>
        <p:spPr>
          <a:xfrm>
            <a:off x="1094200" y="1353425"/>
            <a:ext cx="3912800" cy="391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91" name="Google Shape;191;p41"/>
          <p:cNvGrpSpPr/>
          <p:nvPr/>
        </p:nvGrpSpPr>
        <p:grpSpPr>
          <a:xfrm>
            <a:off x="10265243" y="4943647"/>
            <a:ext cx="1814432" cy="1974640"/>
            <a:chOff x="7526668" y="418597"/>
            <a:chExt cx="1814432" cy="1974640"/>
          </a:xfrm>
        </p:grpSpPr>
        <p:sp>
          <p:nvSpPr>
            <p:cNvPr id="192" name="Google Shape;192;p41"/>
            <p:cNvSpPr/>
            <p:nvPr/>
          </p:nvSpPr>
          <p:spPr>
            <a:xfrm>
              <a:off x="7526677" y="418597"/>
              <a:ext cx="1814423" cy="1974616"/>
            </a:xfrm>
            <a:custGeom>
              <a:avLst/>
              <a:gdLst/>
              <a:ahLst/>
              <a:cxnLst/>
              <a:rect l="l" t="t" r="r" b="b"/>
              <a:pathLst>
                <a:path w="1814423" h="1974616" extrusionOk="0">
                  <a:moveTo>
                    <a:pt x="934659" y="651023"/>
                  </a:moveTo>
                  <a:lnTo>
                    <a:pt x="902182" y="709811"/>
                  </a:lnTo>
                  <a:cubicBezTo>
                    <a:pt x="825906" y="838992"/>
                    <a:pt x="759001" y="886863"/>
                    <a:pt x="652172" y="898360"/>
                  </a:cubicBezTo>
                  <a:lnTo>
                    <a:pt x="607590" y="900695"/>
                  </a:lnTo>
                  <a:lnTo>
                    <a:pt x="632332" y="1520636"/>
                  </a:lnTo>
                  <a:lnTo>
                    <a:pt x="651069" y="1469995"/>
                  </a:lnTo>
                  <a:cubicBezTo>
                    <a:pt x="684129" y="1394377"/>
                    <a:pt x="732314" y="1320493"/>
                    <a:pt x="795414" y="1261577"/>
                  </a:cubicBezTo>
                  <a:cubicBezTo>
                    <a:pt x="862936" y="1198538"/>
                    <a:pt x="924207" y="1155814"/>
                    <a:pt x="978132" y="1127188"/>
                  </a:cubicBezTo>
                  <a:lnTo>
                    <a:pt x="1047310" y="1096715"/>
                  </a:lnTo>
                  <a:lnTo>
                    <a:pt x="1040437" y="1088003"/>
                  </a:lnTo>
                  <a:cubicBezTo>
                    <a:pt x="1010506" y="1044267"/>
                    <a:pt x="985564" y="988967"/>
                    <a:pt x="967463" y="919794"/>
                  </a:cubicBezTo>
                  <a:cubicBezTo>
                    <a:pt x="947065" y="841827"/>
                    <a:pt x="936318" y="782182"/>
                    <a:pt x="933488" y="722997"/>
                  </a:cubicBezTo>
                  <a:close/>
                  <a:moveTo>
                    <a:pt x="619048" y="110"/>
                  </a:moveTo>
                  <a:cubicBezTo>
                    <a:pt x="773012" y="-6350"/>
                    <a:pt x="769786" y="271434"/>
                    <a:pt x="769786" y="271434"/>
                  </a:cubicBezTo>
                  <a:cubicBezTo>
                    <a:pt x="769786" y="271434"/>
                    <a:pt x="851613" y="179915"/>
                    <a:pt x="934518" y="225130"/>
                  </a:cubicBezTo>
                  <a:cubicBezTo>
                    <a:pt x="986126" y="253282"/>
                    <a:pt x="1007003" y="319816"/>
                    <a:pt x="1004674" y="399071"/>
                  </a:cubicBezTo>
                  <a:lnTo>
                    <a:pt x="1001909" y="427465"/>
                  </a:lnTo>
                  <a:lnTo>
                    <a:pt x="1013233" y="419240"/>
                  </a:lnTo>
                  <a:cubicBezTo>
                    <a:pt x="1065275" y="394993"/>
                    <a:pt x="1132463" y="421565"/>
                    <a:pt x="1163418" y="447137"/>
                  </a:cubicBezTo>
                  <a:cubicBezTo>
                    <a:pt x="1212945" y="488050"/>
                    <a:pt x="1229095" y="546191"/>
                    <a:pt x="1229095" y="546191"/>
                  </a:cubicBezTo>
                  <a:cubicBezTo>
                    <a:pt x="1229095" y="546191"/>
                    <a:pt x="1227867" y="339601"/>
                    <a:pt x="1359372" y="334087"/>
                  </a:cubicBezTo>
                  <a:cubicBezTo>
                    <a:pt x="1513336" y="327629"/>
                    <a:pt x="1510110" y="605411"/>
                    <a:pt x="1510110" y="605411"/>
                  </a:cubicBezTo>
                  <a:cubicBezTo>
                    <a:pt x="1510110" y="605411"/>
                    <a:pt x="1591937" y="513892"/>
                    <a:pt x="1674842" y="559107"/>
                  </a:cubicBezTo>
                  <a:cubicBezTo>
                    <a:pt x="1778058" y="615411"/>
                    <a:pt x="1758349" y="825243"/>
                    <a:pt x="1675913" y="983316"/>
                  </a:cubicBezTo>
                  <a:cubicBezTo>
                    <a:pt x="1584531" y="1158549"/>
                    <a:pt x="1514585" y="1219190"/>
                    <a:pt x="1392495" y="1232335"/>
                  </a:cubicBezTo>
                  <a:lnTo>
                    <a:pt x="1354878" y="1234306"/>
                  </a:lnTo>
                  <a:lnTo>
                    <a:pt x="1338369" y="1493211"/>
                  </a:lnTo>
                  <a:lnTo>
                    <a:pt x="1345089" y="1481338"/>
                  </a:lnTo>
                  <a:cubicBezTo>
                    <a:pt x="1369384" y="1444431"/>
                    <a:pt x="1399472" y="1409812"/>
                    <a:pt x="1435341" y="1380514"/>
                  </a:cubicBezTo>
                  <a:cubicBezTo>
                    <a:pt x="1665620" y="1192433"/>
                    <a:pt x="1812915" y="1253290"/>
                    <a:pt x="1812915" y="1253290"/>
                  </a:cubicBezTo>
                  <a:cubicBezTo>
                    <a:pt x="1812915" y="1253290"/>
                    <a:pt x="1850199" y="1461643"/>
                    <a:pt x="1554055" y="1680812"/>
                  </a:cubicBezTo>
                  <a:cubicBezTo>
                    <a:pt x="1478369" y="1736832"/>
                    <a:pt x="1395888" y="1776466"/>
                    <a:pt x="1341934" y="1792282"/>
                  </a:cubicBezTo>
                  <a:lnTo>
                    <a:pt x="1318963" y="1797548"/>
                  </a:lnTo>
                  <a:lnTo>
                    <a:pt x="1316108" y="1842319"/>
                  </a:lnTo>
                  <a:cubicBezTo>
                    <a:pt x="1316108" y="1842319"/>
                    <a:pt x="1302741" y="1966885"/>
                    <a:pt x="1241047" y="1963674"/>
                  </a:cubicBezTo>
                  <a:cubicBezTo>
                    <a:pt x="1179345" y="1960464"/>
                    <a:pt x="1191734" y="1833366"/>
                    <a:pt x="1191734" y="1833366"/>
                  </a:cubicBezTo>
                  <a:lnTo>
                    <a:pt x="1258341" y="1225417"/>
                  </a:lnTo>
                  <a:lnTo>
                    <a:pt x="1223101" y="1220996"/>
                  </a:lnTo>
                  <a:lnTo>
                    <a:pt x="1220614" y="1219930"/>
                  </a:lnTo>
                  <a:lnTo>
                    <a:pt x="1212284" y="1253106"/>
                  </a:lnTo>
                  <a:cubicBezTo>
                    <a:pt x="1178953" y="1356939"/>
                    <a:pt x="1102248" y="1497638"/>
                    <a:pt x="928750" y="1645104"/>
                  </a:cubicBezTo>
                  <a:cubicBezTo>
                    <a:pt x="822328" y="1735556"/>
                    <a:pt x="704904" y="1795895"/>
                    <a:pt x="647510" y="1807127"/>
                  </a:cubicBezTo>
                  <a:lnTo>
                    <a:pt x="643775" y="1807356"/>
                  </a:lnTo>
                  <a:lnTo>
                    <a:pt x="646782" y="1882699"/>
                  </a:lnTo>
                  <a:cubicBezTo>
                    <a:pt x="646782" y="1882699"/>
                    <a:pt x="645353" y="1964773"/>
                    <a:pt x="590088" y="1973935"/>
                  </a:cubicBezTo>
                  <a:cubicBezTo>
                    <a:pt x="534824" y="1983088"/>
                    <a:pt x="535066" y="1896977"/>
                    <a:pt x="535066" y="1896977"/>
                  </a:cubicBezTo>
                  <a:lnTo>
                    <a:pt x="531832" y="1692994"/>
                  </a:lnTo>
                  <a:lnTo>
                    <a:pt x="508815" y="1698935"/>
                  </a:lnTo>
                  <a:cubicBezTo>
                    <a:pt x="436383" y="1705460"/>
                    <a:pt x="304749" y="1656195"/>
                    <a:pt x="200960" y="1563900"/>
                  </a:cubicBezTo>
                  <a:cubicBezTo>
                    <a:pt x="77290" y="1453921"/>
                    <a:pt x="0" y="1268842"/>
                    <a:pt x="0" y="1268842"/>
                  </a:cubicBezTo>
                  <a:cubicBezTo>
                    <a:pt x="0" y="1268842"/>
                    <a:pt x="142945" y="1232069"/>
                    <a:pt x="298407" y="1307772"/>
                  </a:cubicBezTo>
                  <a:cubicBezTo>
                    <a:pt x="373890" y="1344525"/>
                    <a:pt x="452748" y="1408997"/>
                    <a:pt x="505791" y="1477742"/>
                  </a:cubicBezTo>
                  <a:lnTo>
                    <a:pt x="528973" y="1512693"/>
                  </a:lnTo>
                  <a:lnTo>
                    <a:pt x="519127" y="891580"/>
                  </a:lnTo>
                  <a:lnTo>
                    <a:pt x="482778" y="887020"/>
                  </a:lnTo>
                  <a:cubicBezTo>
                    <a:pt x="372326" y="856091"/>
                    <a:pt x="275407" y="770286"/>
                    <a:pt x="227139" y="585817"/>
                  </a:cubicBezTo>
                  <a:cubicBezTo>
                    <a:pt x="186342" y="429882"/>
                    <a:pt x="184154" y="347237"/>
                    <a:pt x="206686" y="194987"/>
                  </a:cubicBezTo>
                  <a:cubicBezTo>
                    <a:pt x="231283" y="28769"/>
                    <a:pt x="373566" y="72247"/>
                    <a:pt x="423094" y="113161"/>
                  </a:cubicBezTo>
                  <a:cubicBezTo>
                    <a:pt x="472621" y="154074"/>
                    <a:pt x="488771" y="212214"/>
                    <a:pt x="488771" y="212214"/>
                  </a:cubicBezTo>
                  <a:cubicBezTo>
                    <a:pt x="488771" y="212214"/>
                    <a:pt x="487543" y="5628"/>
                    <a:pt x="619048" y="110"/>
                  </a:cubicBezTo>
                  <a:close/>
                </a:path>
              </a:pathLst>
            </a:custGeom>
            <a:solidFill>
              <a:srgbClr val="FFFFFF"/>
            </a:solidFill>
            <a:ln w="114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dist="19050" dir="27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171425" tIns="85700" rIns="171425" bIns="8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3" name="Google Shape;193;p41"/>
            <p:cNvGrpSpPr/>
            <p:nvPr/>
          </p:nvGrpSpPr>
          <p:grpSpPr>
            <a:xfrm>
              <a:off x="7526668" y="418606"/>
              <a:ext cx="1236990" cy="1974617"/>
              <a:chOff x="294443" y="4827756"/>
              <a:chExt cx="1236990" cy="1974617"/>
            </a:xfrm>
          </p:grpSpPr>
          <p:grpSp>
            <p:nvGrpSpPr>
              <p:cNvPr id="194" name="Google Shape;194;p41"/>
              <p:cNvGrpSpPr/>
              <p:nvPr/>
            </p:nvGrpSpPr>
            <p:grpSpPr>
              <a:xfrm>
                <a:off x="294443" y="4827756"/>
                <a:ext cx="1236990" cy="1974617"/>
                <a:chOff x="294443" y="4827756"/>
                <a:chExt cx="1236990" cy="1974617"/>
              </a:xfrm>
            </p:grpSpPr>
            <p:sp>
              <p:nvSpPr>
                <p:cNvPr id="195" name="Google Shape;195;p41"/>
                <p:cNvSpPr/>
                <p:nvPr/>
              </p:nvSpPr>
              <p:spPr>
                <a:xfrm>
                  <a:off x="294443" y="5651647"/>
                  <a:ext cx="1236990" cy="1150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6990" h="1150726" extrusionOk="0">
                      <a:moveTo>
                        <a:pt x="604524" y="0"/>
                      </a:moveTo>
                      <a:lnTo>
                        <a:pt x="632332" y="696746"/>
                      </a:lnTo>
                      <a:lnTo>
                        <a:pt x="651069" y="646105"/>
                      </a:lnTo>
                      <a:cubicBezTo>
                        <a:pt x="684129" y="570487"/>
                        <a:pt x="732314" y="496603"/>
                        <a:pt x="795414" y="437687"/>
                      </a:cubicBezTo>
                      <a:cubicBezTo>
                        <a:pt x="1065502" y="185531"/>
                        <a:pt x="1235570" y="258417"/>
                        <a:pt x="1235570" y="258417"/>
                      </a:cubicBezTo>
                      <a:cubicBezTo>
                        <a:pt x="1235570" y="258417"/>
                        <a:pt x="1275746" y="526282"/>
                        <a:pt x="928750" y="821214"/>
                      </a:cubicBezTo>
                      <a:cubicBezTo>
                        <a:pt x="822328" y="911666"/>
                        <a:pt x="704904" y="972005"/>
                        <a:pt x="647510" y="983237"/>
                      </a:cubicBezTo>
                      <a:lnTo>
                        <a:pt x="643775" y="983466"/>
                      </a:lnTo>
                      <a:lnTo>
                        <a:pt x="646782" y="1058809"/>
                      </a:lnTo>
                      <a:cubicBezTo>
                        <a:pt x="646782" y="1058809"/>
                        <a:pt x="645353" y="1140883"/>
                        <a:pt x="590088" y="1150045"/>
                      </a:cubicBezTo>
                      <a:cubicBezTo>
                        <a:pt x="534824" y="1159198"/>
                        <a:pt x="535066" y="1073087"/>
                        <a:pt x="535066" y="1073087"/>
                      </a:cubicBezTo>
                      <a:lnTo>
                        <a:pt x="531832" y="869104"/>
                      </a:lnTo>
                      <a:lnTo>
                        <a:pt x="508815" y="875045"/>
                      </a:lnTo>
                      <a:cubicBezTo>
                        <a:pt x="436383" y="881570"/>
                        <a:pt x="304749" y="832305"/>
                        <a:pt x="200960" y="740010"/>
                      </a:cubicBezTo>
                      <a:cubicBezTo>
                        <a:pt x="77290" y="630031"/>
                        <a:pt x="0" y="444952"/>
                        <a:pt x="0" y="444952"/>
                      </a:cubicBezTo>
                      <a:cubicBezTo>
                        <a:pt x="0" y="444952"/>
                        <a:pt x="142945" y="408179"/>
                        <a:pt x="298407" y="483882"/>
                      </a:cubicBezTo>
                      <a:cubicBezTo>
                        <a:pt x="373890" y="520635"/>
                        <a:pt x="452748" y="585107"/>
                        <a:pt x="505791" y="653852"/>
                      </a:cubicBezTo>
                      <a:lnTo>
                        <a:pt x="528973" y="688803"/>
                      </a:lnTo>
                      <a:lnTo>
                        <a:pt x="518079" y="16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1425" tIns="85700" rIns="171425" bIns="8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196;p41"/>
                <p:cNvSpPr/>
                <p:nvPr/>
              </p:nvSpPr>
              <p:spPr>
                <a:xfrm>
                  <a:off x="486838" y="4827756"/>
                  <a:ext cx="812452" cy="901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264" h="722478" extrusionOk="0">
                      <a:moveTo>
                        <a:pt x="323884" y="722469"/>
                      </a:moveTo>
                      <a:cubicBezTo>
                        <a:pt x="200359" y="723313"/>
                        <a:pt x="79440" y="666755"/>
                        <a:pt x="27851" y="469594"/>
                      </a:cubicBezTo>
                      <a:cubicBezTo>
                        <a:pt x="-4852" y="344596"/>
                        <a:pt x="-6606" y="278347"/>
                        <a:pt x="11456" y="156303"/>
                      </a:cubicBezTo>
                      <a:cubicBezTo>
                        <a:pt x="31173" y="23062"/>
                        <a:pt x="145227" y="57914"/>
                        <a:pt x="184929" y="90711"/>
                      </a:cubicBezTo>
                      <a:cubicBezTo>
                        <a:pt x="224630" y="123507"/>
                        <a:pt x="237576" y="170112"/>
                        <a:pt x="237576" y="170112"/>
                      </a:cubicBezTo>
                      <a:cubicBezTo>
                        <a:pt x="237576" y="170112"/>
                        <a:pt x="236591" y="4512"/>
                        <a:pt x="342006" y="89"/>
                      </a:cubicBezTo>
                      <a:cubicBezTo>
                        <a:pt x="465424" y="-5089"/>
                        <a:pt x="462838" y="217583"/>
                        <a:pt x="462838" y="217583"/>
                      </a:cubicBezTo>
                      <a:cubicBezTo>
                        <a:pt x="462838" y="217583"/>
                        <a:pt x="528431" y="144221"/>
                        <a:pt x="594888" y="180466"/>
                      </a:cubicBezTo>
                      <a:cubicBezTo>
                        <a:pt x="677626" y="225599"/>
                        <a:pt x="661828" y="393801"/>
                        <a:pt x="595746" y="520513"/>
                      </a:cubicBezTo>
                      <a:cubicBezTo>
                        <a:pt x="512030" y="681047"/>
                        <a:pt x="450757" y="721612"/>
                        <a:pt x="323884" y="72246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1425" tIns="85700" rIns="171425" bIns="8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7" name="Google Shape;197;p41"/>
              <p:cNvGrpSpPr/>
              <p:nvPr/>
            </p:nvGrpSpPr>
            <p:grpSpPr>
              <a:xfrm>
                <a:off x="655613" y="5326188"/>
                <a:ext cx="395796" cy="114103"/>
                <a:chOff x="1258931" y="4140278"/>
                <a:chExt cx="395796" cy="114103"/>
              </a:xfrm>
            </p:grpSpPr>
            <p:sp>
              <p:nvSpPr>
                <p:cNvPr id="198" name="Google Shape;198;p41"/>
                <p:cNvSpPr/>
                <p:nvPr/>
              </p:nvSpPr>
              <p:spPr>
                <a:xfrm>
                  <a:off x="1431759" y="4200260"/>
                  <a:ext cx="88574" cy="54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24" h="83909" extrusionOk="0">
                      <a:moveTo>
                        <a:pt x="124737" y="34"/>
                      </a:moveTo>
                      <a:cubicBezTo>
                        <a:pt x="118468" y="516"/>
                        <a:pt x="113787" y="5908"/>
                        <a:pt x="114269" y="12176"/>
                      </a:cubicBezTo>
                      <a:cubicBezTo>
                        <a:pt x="116278" y="38155"/>
                        <a:pt x="101216" y="59439"/>
                        <a:pt x="75967" y="60939"/>
                      </a:cubicBezTo>
                      <a:cubicBezTo>
                        <a:pt x="45106" y="62774"/>
                        <a:pt x="22811" y="43828"/>
                        <a:pt x="22811" y="13429"/>
                      </a:cubicBezTo>
                      <a:cubicBezTo>
                        <a:pt x="22811" y="7140"/>
                        <a:pt x="17587" y="1916"/>
                        <a:pt x="11298" y="1916"/>
                      </a:cubicBezTo>
                      <a:cubicBezTo>
                        <a:pt x="5016" y="1916"/>
                        <a:pt x="0" y="7140"/>
                        <a:pt x="0" y="13429"/>
                      </a:cubicBezTo>
                      <a:cubicBezTo>
                        <a:pt x="0" y="57503"/>
                        <a:pt x="34002" y="86328"/>
                        <a:pt x="77434" y="83750"/>
                      </a:cubicBezTo>
                      <a:cubicBezTo>
                        <a:pt x="116539" y="81426"/>
                        <a:pt x="140000" y="48261"/>
                        <a:pt x="137080" y="10502"/>
                      </a:cubicBezTo>
                      <a:cubicBezTo>
                        <a:pt x="136597" y="4233"/>
                        <a:pt x="131005" y="-448"/>
                        <a:pt x="124737" y="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0625" tIns="25325" rIns="50625" bIns="253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199;p41"/>
                <p:cNvSpPr/>
                <p:nvPr/>
              </p:nvSpPr>
              <p:spPr>
                <a:xfrm>
                  <a:off x="1258931" y="4195791"/>
                  <a:ext cx="56390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26" h="61407" extrusionOk="0">
                      <a:moveTo>
                        <a:pt x="0" y="30707"/>
                      </a:moveTo>
                      <a:cubicBezTo>
                        <a:pt x="0" y="13749"/>
                        <a:pt x="19569" y="0"/>
                        <a:pt x="43713" y="0"/>
                      </a:cubicBezTo>
                      <a:cubicBezTo>
                        <a:pt x="67850" y="0"/>
                        <a:pt x="87426" y="13749"/>
                        <a:pt x="87426" y="30707"/>
                      </a:cubicBezTo>
                      <a:cubicBezTo>
                        <a:pt x="87426" y="47664"/>
                        <a:pt x="67850" y="61407"/>
                        <a:pt x="43713" y="61407"/>
                      </a:cubicBezTo>
                      <a:cubicBezTo>
                        <a:pt x="19569" y="61407"/>
                        <a:pt x="0" y="47664"/>
                        <a:pt x="0" y="30707"/>
                      </a:cubicBezTo>
                      <a:close/>
                    </a:path>
                  </a:pathLst>
                </a:custGeom>
                <a:solidFill>
                  <a:srgbClr val="ED6962"/>
                </a:solidFill>
                <a:ln>
                  <a:noFill/>
                </a:ln>
              </p:spPr>
              <p:txBody>
                <a:bodyPr spcFirstLastPara="1" wrap="square" lIns="50625" tIns="25325" rIns="50625" bIns="253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200;p41"/>
                <p:cNvSpPr/>
                <p:nvPr/>
              </p:nvSpPr>
              <p:spPr>
                <a:xfrm>
                  <a:off x="1598337" y="4193604"/>
                  <a:ext cx="56390" cy="3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26" h="61413" extrusionOk="0">
                      <a:moveTo>
                        <a:pt x="0" y="30707"/>
                      </a:moveTo>
                      <a:cubicBezTo>
                        <a:pt x="0" y="13749"/>
                        <a:pt x="19569" y="0"/>
                        <a:pt x="43713" y="0"/>
                      </a:cubicBezTo>
                      <a:cubicBezTo>
                        <a:pt x="67857" y="0"/>
                        <a:pt x="87426" y="13749"/>
                        <a:pt x="87426" y="30707"/>
                      </a:cubicBezTo>
                      <a:cubicBezTo>
                        <a:pt x="87426" y="47664"/>
                        <a:pt x="67857" y="61414"/>
                        <a:pt x="43713" y="61414"/>
                      </a:cubicBezTo>
                      <a:cubicBezTo>
                        <a:pt x="19569" y="61414"/>
                        <a:pt x="0" y="47664"/>
                        <a:pt x="0" y="30707"/>
                      </a:cubicBezTo>
                      <a:close/>
                    </a:path>
                  </a:pathLst>
                </a:custGeom>
                <a:solidFill>
                  <a:srgbClr val="ED6962"/>
                </a:solidFill>
                <a:ln>
                  <a:noFill/>
                </a:ln>
              </p:spPr>
              <p:txBody>
                <a:bodyPr spcFirstLastPara="1" wrap="square" lIns="50625" tIns="25325" rIns="50625" bIns="253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201;p41"/>
                <p:cNvSpPr/>
                <p:nvPr/>
              </p:nvSpPr>
              <p:spPr>
                <a:xfrm>
                  <a:off x="1337004" y="4153533"/>
                  <a:ext cx="43845" cy="3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77" h="55352" extrusionOk="0">
                      <a:moveTo>
                        <a:pt x="0" y="27680"/>
                      </a:moveTo>
                      <a:cubicBezTo>
                        <a:pt x="0" y="12390"/>
                        <a:pt x="15216" y="0"/>
                        <a:pt x="33989" y="0"/>
                      </a:cubicBezTo>
                      <a:cubicBezTo>
                        <a:pt x="52761" y="0"/>
                        <a:pt x="67977" y="12390"/>
                        <a:pt x="67977" y="27680"/>
                      </a:cubicBezTo>
                      <a:cubicBezTo>
                        <a:pt x="67977" y="42963"/>
                        <a:pt x="52761" y="55353"/>
                        <a:pt x="33989" y="55353"/>
                      </a:cubicBezTo>
                      <a:cubicBezTo>
                        <a:pt x="15216" y="55353"/>
                        <a:pt x="0" y="42963"/>
                        <a:pt x="0" y="2768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0625" tIns="25325" rIns="50625" bIns="253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202;p41"/>
                <p:cNvSpPr/>
                <p:nvPr/>
              </p:nvSpPr>
              <p:spPr>
                <a:xfrm>
                  <a:off x="1553583" y="4140278"/>
                  <a:ext cx="43841" cy="3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70" h="55352" extrusionOk="0">
                      <a:moveTo>
                        <a:pt x="0" y="27680"/>
                      </a:moveTo>
                      <a:cubicBezTo>
                        <a:pt x="0" y="12397"/>
                        <a:pt x="15216" y="0"/>
                        <a:pt x="33982" y="0"/>
                      </a:cubicBezTo>
                      <a:cubicBezTo>
                        <a:pt x="52754" y="0"/>
                        <a:pt x="67970" y="12397"/>
                        <a:pt x="67970" y="27680"/>
                      </a:cubicBezTo>
                      <a:cubicBezTo>
                        <a:pt x="67970" y="42963"/>
                        <a:pt x="52754" y="55353"/>
                        <a:pt x="33982" y="55353"/>
                      </a:cubicBezTo>
                      <a:cubicBezTo>
                        <a:pt x="15216" y="55353"/>
                        <a:pt x="0" y="42963"/>
                        <a:pt x="0" y="2768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0625" tIns="25325" rIns="50625" bIns="253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03" name="Google Shape;203;p41"/>
            <p:cNvGrpSpPr/>
            <p:nvPr/>
          </p:nvGrpSpPr>
          <p:grpSpPr>
            <a:xfrm>
              <a:off x="8459396" y="763478"/>
              <a:ext cx="881704" cy="1629759"/>
              <a:chOff x="1739221" y="4869166"/>
              <a:chExt cx="881704" cy="1629759"/>
            </a:xfrm>
          </p:grpSpPr>
          <p:grpSp>
            <p:nvGrpSpPr>
              <p:cNvPr id="204" name="Google Shape;204;p41"/>
              <p:cNvGrpSpPr/>
              <p:nvPr/>
            </p:nvGrpSpPr>
            <p:grpSpPr>
              <a:xfrm>
                <a:off x="1739221" y="4869166"/>
                <a:ext cx="881704" cy="1629759"/>
                <a:chOff x="1614071" y="5124678"/>
                <a:chExt cx="881704" cy="1629759"/>
              </a:xfrm>
            </p:grpSpPr>
            <p:sp>
              <p:nvSpPr>
                <p:cNvPr id="205" name="Google Shape;205;p41"/>
                <p:cNvSpPr/>
                <p:nvPr/>
              </p:nvSpPr>
              <p:spPr>
                <a:xfrm>
                  <a:off x="1872069" y="5998015"/>
                  <a:ext cx="623706" cy="756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706" h="756422" extrusionOk="0">
                      <a:moveTo>
                        <a:pt x="69607" y="0"/>
                      </a:moveTo>
                      <a:lnTo>
                        <a:pt x="165090" y="12414"/>
                      </a:lnTo>
                      <a:lnTo>
                        <a:pt x="147652" y="285898"/>
                      </a:lnTo>
                      <a:lnTo>
                        <a:pt x="154372" y="274025"/>
                      </a:lnTo>
                      <a:cubicBezTo>
                        <a:pt x="178667" y="237118"/>
                        <a:pt x="208755" y="202499"/>
                        <a:pt x="244624" y="173201"/>
                      </a:cubicBezTo>
                      <a:cubicBezTo>
                        <a:pt x="474903" y="-14880"/>
                        <a:pt x="622198" y="45977"/>
                        <a:pt x="622198" y="45977"/>
                      </a:cubicBezTo>
                      <a:cubicBezTo>
                        <a:pt x="622198" y="45977"/>
                        <a:pt x="659482" y="254330"/>
                        <a:pt x="363338" y="473499"/>
                      </a:cubicBezTo>
                      <a:cubicBezTo>
                        <a:pt x="287652" y="529519"/>
                        <a:pt x="205171" y="569153"/>
                        <a:pt x="151217" y="584969"/>
                      </a:cubicBezTo>
                      <a:lnTo>
                        <a:pt x="128246" y="590235"/>
                      </a:lnTo>
                      <a:lnTo>
                        <a:pt x="125391" y="635006"/>
                      </a:lnTo>
                      <a:cubicBezTo>
                        <a:pt x="125391" y="635006"/>
                        <a:pt x="112024" y="759572"/>
                        <a:pt x="50330" y="756361"/>
                      </a:cubicBezTo>
                      <a:cubicBezTo>
                        <a:pt x="-11372" y="753151"/>
                        <a:pt x="1017" y="626053"/>
                        <a:pt x="1017" y="6260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1425" tIns="85700" rIns="171425" bIns="8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206;p41"/>
                <p:cNvSpPr/>
                <p:nvPr/>
              </p:nvSpPr>
              <p:spPr>
                <a:xfrm>
                  <a:off x="1614071" y="5124678"/>
                  <a:ext cx="812452" cy="901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264" h="722478" extrusionOk="0">
                      <a:moveTo>
                        <a:pt x="323883" y="722469"/>
                      </a:moveTo>
                      <a:cubicBezTo>
                        <a:pt x="200359" y="723313"/>
                        <a:pt x="79440" y="666748"/>
                        <a:pt x="27851" y="469594"/>
                      </a:cubicBezTo>
                      <a:cubicBezTo>
                        <a:pt x="-4852" y="344596"/>
                        <a:pt x="-6607" y="278347"/>
                        <a:pt x="11456" y="156303"/>
                      </a:cubicBezTo>
                      <a:cubicBezTo>
                        <a:pt x="31173" y="23061"/>
                        <a:pt x="145227" y="57913"/>
                        <a:pt x="184929" y="90710"/>
                      </a:cubicBezTo>
                      <a:cubicBezTo>
                        <a:pt x="224630" y="123506"/>
                        <a:pt x="237576" y="170112"/>
                        <a:pt x="237576" y="170112"/>
                      </a:cubicBezTo>
                      <a:cubicBezTo>
                        <a:pt x="237576" y="170112"/>
                        <a:pt x="236591" y="4509"/>
                        <a:pt x="342006" y="89"/>
                      </a:cubicBezTo>
                      <a:cubicBezTo>
                        <a:pt x="465424" y="-5088"/>
                        <a:pt x="462838" y="217583"/>
                        <a:pt x="462838" y="217583"/>
                      </a:cubicBezTo>
                      <a:cubicBezTo>
                        <a:pt x="462838" y="217583"/>
                        <a:pt x="528431" y="144221"/>
                        <a:pt x="594888" y="180466"/>
                      </a:cubicBezTo>
                      <a:cubicBezTo>
                        <a:pt x="677626" y="225599"/>
                        <a:pt x="661827" y="393801"/>
                        <a:pt x="595746" y="520513"/>
                      </a:cubicBezTo>
                      <a:cubicBezTo>
                        <a:pt x="512030" y="681047"/>
                        <a:pt x="450756" y="721605"/>
                        <a:pt x="323883" y="72246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1425" tIns="85700" rIns="171425" bIns="8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" name="Google Shape;207;p41"/>
              <p:cNvGrpSpPr/>
              <p:nvPr/>
            </p:nvGrpSpPr>
            <p:grpSpPr>
              <a:xfrm>
                <a:off x="1934688" y="5369538"/>
                <a:ext cx="395796" cy="114103"/>
                <a:chOff x="1258931" y="4140278"/>
                <a:chExt cx="395796" cy="114103"/>
              </a:xfrm>
            </p:grpSpPr>
            <p:sp>
              <p:nvSpPr>
                <p:cNvPr id="208" name="Google Shape;208;p41"/>
                <p:cNvSpPr/>
                <p:nvPr/>
              </p:nvSpPr>
              <p:spPr>
                <a:xfrm>
                  <a:off x="1431759" y="4200260"/>
                  <a:ext cx="88574" cy="54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24" h="83909" extrusionOk="0">
                      <a:moveTo>
                        <a:pt x="124737" y="34"/>
                      </a:moveTo>
                      <a:cubicBezTo>
                        <a:pt x="118468" y="516"/>
                        <a:pt x="113787" y="5908"/>
                        <a:pt x="114269" y="12176"/>
                      </a:cubicBezTo>
                      <a:cubicBezTo>
                        <a:pt x="116278" y="38155"/>
                        <a:pt x="101216" y="59439"/>
                        <a:pt x="75967" y="60939"/>
                      </a:cubicBezTo>
                      <a:cubicBezTo>
                        <a:pt x="45106" y="62774"/>
                        <a:pt x="22811" y="43828"/>
                        <a:pt x="22811" y="13429"/>
                      </a:cubicBezTo>
                      <a:cubicBezTo>
                        <a:pt x="22811" y="7140"/>
                        <a:pt x="17587" y="1916"/>
                        <a:pt x="11298" y="1916"/>
                      </a:cubicBezTo>
                      <a:cubicBezTo>
                        <a:pt x="5016" y="1916"/>
                        <a:pt x="0" y="7140"/>
                        <a:pt x="0" y="13429"/>
                      </a:cubicBezTo>
                      <a:cubicBezTo>
                        <a:pt x="0" y="57503"/>
                        <a:pt x="34002" y="86328"/>
                        <a:pt x="77434" y="83750"/>
                      </a:cubicBezTo>
                      <a:cubicBezTo>
                        <a:pt x="116539" y="81426"/>
                        <a:pt x="140000" y="48261"/>
                        <a:pt x="137080" y="10502"/>
                      </a:cubicBezTo>
                      <a:cubicBezTo>
                        <a:pt x="136597" y="4233"/>
                        <a:pt x="131005" y="-448"/>
                        <a:pt x="124737" y="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0625" tIns="25325" rIns="50625" bIns="253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209;p41"/>
                <p:cNvSpPr/>
                <p:nvPr/>
              </p:nvSpPr>
              <p:spPr>
                <a:xfrm>
                  <a:off x="1258931" y="4195791"/>
                  <a:ext cx="56390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26" h="61407" extrusionOk="0">
                      <a:moveTo>
                        <a:pt x="0" y="30707"/>
                      </a:moveTo>
                      <a:cubicBezTo>
                        <a:pt x="0" y="13749"/>
                        <a:pt x="19569" y="0"/>
                        <a:pt x="43713" y="0"/>
                      </a:cubicBezTo>
                      <a:cubicBezTo>
                        <a:pt x="67850" y="0"/>
                        <a:pt x="87426" y="13749"/>
                        <a:pt x="87426" y="30707"/>
                      </a:cubicBezTo>
                      <a:cubicBezTo>
                        <a:pt x="87426" y="47664"/>
                        <a:pt x="67850" y="61407"/>
                        <a:pt x="43713" y="61407"/>
                      </a:cubicBezTo>
                      <a:cubicBezTo>
                        <a:pt x="19569" y="61407"/>
                        <a:pt x="0" y="47664"/>
                        <a:pt x="0" y="30707"/>
                      </a:cubicBezTo>
                      <a:close/>
                    </a:path>
                  </a:pathLst>
                </a:custGeom>
                <a:solidFill>
                  <a:srgbClr val="ED6962"/>
                </a:solidFill>
                <a:ln>
                  <a:noFill/>
                </a:ln>
              </p:spPr>
              <p:txBody>
                <a:bodyPr spcFirstLastPara="1" wrap="square" lIns="50625" tIns="25325" rIns="50625" bIns="253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210;p41"/>
                <p:cNvSpPr/>
                <p:nvPr/>
              </p:nvSpPr>
              <p:spPr>
                <a:xfrm>
                  <a:off x="1598337" y="4193604"/>
                  <a:ext cx="56390" cy="3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26" h="61413" extrusionOk="0">
                      <a:moveTo>
                        <a:pt x="0" y="30707"/>
                      </a:moveTo>
                      <a:cubicBezTo>
                        <a:pt x="0" y="13749"/>
                        <a:pt x="19569" y="0"/>
                        <a:pt x="43713" y="0"/>
                      </a:cubicBezTo>
                      <a:cubicBezTo>
                        <a:pt x="67857" y="0"/>
                        <a:pt x="87426" y="13749"/>
                        <a:pt x="87426" y="30707"/>
                      </a:cubicBezTo>
                      <a:cubicBezTo>
                        <a:pt x="87426" y="47664"/>
                        <a:pt x="67857" y="61414"/>
                        <a:pt x="43713" y="61414"/>
                      </a:cubicBezTo>
                      <a:cubicBezTo>
                        <a:pt x="19569" y="61414"/>
                        <a:pt x="0" y="47664"/>
                        <a:pt x="0" y="30707"/>
                      </a:cubicBezTo>
                      <a:close/>
                    </a:path>
                  </a:pathLst>
                </a:custGeom>
                <a:solidFill>
                  <a:srgbClr val="ED6962"/>
                </a:solidFill>
                <a:ln>
                  <a:noFill/>
                </a:ln>
              </p:spPr>
              <p:txBody>
                <a:bodyPr spcFirstLastPara="1" wrap="square" lIns="50625" tIns="25325" rIns="50625" bIns="253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211;p41"/>
                <p:cNvSpPr/>
                <p:nvPr/>
              </p:nvSpPr>
              <p:spPr>
                <a:xfrm>
                  <a:off x="1337004" y="4153533"/>
                  <a:ext cx="43845" cy="3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77" h="55352" extrusionOk="0">
                      <a:moveTo>
                        <a:pt x="0" y="27680"/>
                      </a:moveTo>
                      <a:cubicBezTo>
                        <a:pt x="0" y="12390"/>
                        <a:pt x="15216" y="0"/>
                        <a:pt x="33989" y="0"/>
                      </a:cubicBezTo>
                      <a:cubicBezTo>
                        <a:pt x="52761" y="0"/>
                        <a:pt x="67977" y="12390"/>
                        <a:pt x="67977" y="27680"/>
                      </a:cubicBezTo>
                      <a:cubicBezTo>
                        <a:pt x="67977" y="42963"/>
                        <a:pt x="52761" y="55353"/>
                        <a:pt x="33989" y="55353"/>
                      </a:cubicBezTo>
                      <a:cubicBezTo>
                        <a:pt x="15216" y="55353"/>
                        <a:pt x="0" y="42963"/>
                        <a:pt x="0" y="2768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0625" tIns="25325" rIns="50625" bIns="253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212;p41"/>
                <p:cNvSpPr/>
                <p:nvPr/>
              </p:nvSpPr>
              <p:spPr>
                <a:xfrm>
                  <a:off x="1553583" y="4140278"/>
                  <a:ext cx="43841" cy="3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70" h="55352" extrusionOk="0">
                      <a:moveTo>
                        <a:pt x="0" y="27680"/>
                      </a:moveTo>
                      <a:cubicBezTo>
                        <a:pt x="0" y="12397"/>
                        <a:pt x="15216" y="0"/>
                        <a:pt x="33982" y="0"/>
                      </a:cubicBezTo>
                      <a:cubicBezTo>
                        <a:pt x="52754" y="0"/>
                        <a:pt x="67970" y="12397"/>
                        <a:pt x="67970" y="27680"/>
                      </a:cubicBezTo>
                      <a:cubicBezTo>
                        <a:pt x="67970" y="42963"/>
                        <a:pt x="52754" y="55353"/>
                        <a:pt x="33982" y="55353"/>
                      </a:cubicBezTo>
                      <a:cubicBezTo>
                        <a:pt x="15216" y="55353"/>
                        <a:pt x="0" y="42963"/>
                        <a:pt x="0" y="2768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0625" tIns="25325" rIns="50625" bIns="253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Six columns">
  <p:cSld name="CUSTOM_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>
            <a:spLocks noGrp="1"/>
          </p:cNvSpPr>
          <p:nvPr>
            <p:ph type="title"/>
          </p:nvPr>
        </p:nvSpPr>
        <p:spPr>
          <a:xfrm rot="21511061">
            <a:off x="491100" y="752108"/>
            <a:ext cx="11210552" cy="76347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8575" dist="19050" dir="27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5" name="Google Shape;215;p42"/>
          <p:cNvSpPr txBox="1">
            <a:spLocks noGrp="1"/>
          </p:cNvSpPr>
          <p:nvPr>
            <p:ph type="body" idx="1"/>
          </p:nvPr>
        </p:nvSpPr>
        <p:spPr>
          <a:xfrm>
            <a:off x="490775" y="2818569"/>
            <a:ext cx="3294800" cy="1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42"/>
          <p:cNvSpPr txBox="1">
            <a:spLocks noGrp="1"/>
          </p:cNvSpPr>
          <p:nvPr>
            <p:ph type="body" idx="2"/>
          </p:nvPr>
        </p:nvSpPr>
        <p:spPr>
          <a:xfrm>
            <a:off x="4448700" y="2818569"/>
            <a:ext cx="3294800" cy="1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42"/>
          <p:cNvSpPr txBox="1">
            <a:spLocks noGrp="1"/>
          </p:cNvSpPr>
          <p:nvPr>
            <p:ph type="body" idx="3"/>
          </p:nvPr>
        </p:nvSpPr>
        <p:spPr>
          <a:xfrm>
            <a:off x="490775" y="4859629"/>
            <a:ext cx="3294800" cy="1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42"/>
          <p:cNvSpPr txBox="1">
            <a:spLocks noGrp="1"/>
          </p:cNvSpPr>
          <p:nvPr>
            <p:ph type="body" idx="4"/>
          </p:nvPr>
        </p:nvSpPr>
        <p:spPr>
          <a:xfrm>
            <a:off x="4448700" y="4859629"/>
            <a:ext cx="3294800" cy="1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42"/>
          <p:cNvSpPr txBox="1">
            <a:spLocks noGrp="1"/>
          </p:cNvSpPr>
          <p:nvPr>
            <p:ph type="title" idx="5"/>
          </p:nvPr>
        </p:nvSpPr>
        <p:spPr>
          <a:xfrm>
            <a:off x="490775" y="2122800"/>
            <a:ext cx="3294800" cy="6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6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0" name="Google Shape;220;p42"/>
          <p:cNvSpPr txBox="1">
            <a:spLocks noGrp="1"/>
          </p:cNvSpPr>
          <p:nvPr>
            <p:ph type="title" idx="6"/>
          </p:nvPr>
        </p:nvSpPr>
        <p:spPr>
          <a:xfrm>
            <a:off x="4448700" y="2122800"/>
            <a:ext cx="3294800" cy="69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6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1" name="Google Shape;221;p42"/>
          <p:cNvSpPr txBox="1">
            <a:spLocks noGrp="1"/>
          </p:cNvSpPr>
          <p:nvPr>
            <p:ph type="title" idx="7"/>
          </p:nvPr>
        </p:nvSpPr>
        <p:spPr>
          <a:xfrm>
            <a:off x="490775" y="4163859"/>
            <a:ext cx="3294800" cy="69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6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2" name="Google Shape;222;p42"/>
          <p:cNvSpPr txBox="1">
            <a:spLocks noGrp="1"/>
          </p:cNvSpPr>
          <p:nvPr>
            <p:ph type="title" idx="8"/>
          </p:nvPr>
        </p:nvSpPr>
        <p:spPr>
          <a:xfrm>
            <a:off x="4448700" y="4163859"/>
            <a:ext cx="3294800" cy="6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6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3" name="Google Shape;223;p42"/>
          <p:cNvSpPr txBox="1">
            <a:spLocks noGrp="1"/>
          </p:cNvSpPr>
          <p:nvPr>
            <p:ph type="body" idx="9"/>
          </p:nvPr>
        </p:nvSpPr>
        <p:spPr>
          <a:xfrm>
            <a:off x="8406625" y="2818569"/>
            <a:ext cx="3294800" cy="1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42"/>
          <p:cNvSpPr txBox="1">
            <a:spLocks noGrp="1"/>
          </p:cNvSpPr>
          <p:nvPr>
            <p:ph type="body" idx="13"/>
          </p:nvPr>
        </p:nvSpPr>
        <p:spPr>
          <a:xfrm>
            <a:off x="8406625" y="4859629"/>
            <a:ext cx="3294800" cy="1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title" idx="14"/>
          </p:nvPr>
        </p:nvSpPr>
        <p:spPr>
          <a:xfrm>
            <a:off x="8406625" y="2122800"/>
            <a:ext cx="3294800" cy="6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6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6" name="Google Shape;226;p42"/>
          <p:cNvSpPr txBox="1">
            <a:spLocks noGrp="1"/>
          </p:cNvSpPr>
          <p:nvPr>
            <p:ph type="title" idx="15"/>
          </p:nvPr>
        </p:nvSpPr>
        <p:spPr>
          <a:xfrm>
            <a:off x="8406625" y="4163859"/>
            <a:ext cx="3294800" cy="69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6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667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bg>
      <p:bgPr>
        <a:solidFill>
          <a:schemeClr val="accent4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3"/>
          <p:cNvSpPr txBox="1">
            <a:spLocks noGrp="1"/>
          </p:cNvSpPr>
          <p:nvPr>
            <p:ph type="title"/>
          </p:nvPr>
        </p:nvSpPr>
        <p:spPr>
          <a:xfrm rot="21446795">
            <a:off x="2345145" y="2486897"/>
            <a:ext cx="7389337" cy="111510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ldrich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9" name="Google Shape;229;p43"/>
          <p:cNvSpPr txBox="1">
            <a:spLocks noGrp="1"/>
          </p:cNvSpPr>
          <p:nvPr>
            <p:ph type="body" idx="1"/>
          </p:nvPr>
        </p:nvSpPr>
        <p:spPr>
          <a:xfrm>
            <a:off x="2401351" y="4745375"/>
            <a:ext cx="7389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Two columns">
  <p:cSld name="CUSTOM_4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>
            <a:spLocks noGrp="1"/>
          </p:cNvSpPr>
          <p:nvPr>
            <p:ph type="title"/>
          </p:nvPr>
        </p:nvSpPr>
        <p:spPr>
          <a:xfrm>
            <a:off x="873351" y="836300"/>
            <a:ext cx="10552000" cy="763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8575" dist="19050" dir="27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32" name="Google Shape;232;p44"/>
          <p:cNvSpPr txBox="1">
            <a:spLocks noGrp="1"/>
          </p:cNvSpPr>
          <p:nvPr>
            <p:ph type="body" idx="1"/>
          </p:nvPr>
        </p:nvSpPr>
        <p:spPr>
          <a:xfrm>
            <a:off x="873351" y="2429336"/>
            <a:ext cx="4960800" cy="30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44"/>
          <p:cNvSpPr txBox="1">
            <a:spLocks noGrp="1"/>
          </p:cNvSpPr>
          <p:nvPr>
            <p:ph type="body" idx="2"/>
          </p:nvPr>
        </p:nvSpPr>
        <p:spPr>
          <a:xfrm>
            <a:off x="6464149" y="2418000"/>
            <a:ext cx="4961200" cy="30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One column">
  <p:cSld name="CUSTOM_5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5"/>
          <p:cNvSpPr txBox="1">
            <a:spLocks noGrp="1"/>
          </p:cNvSpPr>
          <p:nvPr>
            <p:ph type="title"/>
          </p:nvPr>
        </p:nvSpPr>
        <p:spPr>
          <a:xfrm rot="21464996">
            <a:off x="920285" y="1093386"/>
            <a:ext cx="7794009" cy="76337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8575" dist="19050" dir="27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36" name="Google Shape;236;p45"/>
          <p:cNvSpPr txBox="1">
            <a:spLocks noGrp="1"/>
          </p:cNvSpPr>
          <p:nvPr>
            <p:ph type="body" idx="1"/>
          </p:nvPr>
        </p:nvSpPr>
        <p:spPr>
          <a:xfrm>
            <a:off x="1453875" y="2496551"/>
            <a:ext cx="7794000" cy="30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Big Title">
  <p:cSld name="CUSTOM_6">
    <p:bg>
      <p:bgPr>
        <a:solidFill>
          <a:schemeClr val="accent4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600" cy="3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endParaRPr/>
          </a:p>
        </p:txBody>
      </p:sp>
      <p:sp>
        <p:nvSpPr>
          <p:cNvPr id="239" name="Google Shape;239;p46"/>
          <p:cNvSpPr txBox="1">
            <a:spLocks noGrp="1"/>
          </p:cNvSpPr>
          <p:nvPr>
            <p:ph type="subTitle" idx="1"/>
          </p:nvPr>
        </p:nvSpPr>
        <p:spPr>
          <a:xfrm>
            <a:off x="632875" y="5919475"/>
            <a:ext cx="11380000" cy="7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33" b="1" i="0">
                <a:solidFill>
                  <a:srgbClr val="0099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/>
          <p:cNvSpPr txBox="1">
            <a:spLocks noGrp="1"/>
          </p:cNvSpPr>
          <p:nvPr>
            <p:ph type="subTitle" idx="1"/>
          </p:nvPr>
        </p:nvSpPr>
        <p:spPr>
          <a:xfrm>
            <a:off x="1189052" y="3563475"/>
            <a:ext cx="2658800" cy="60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 b="1"/>
            </a:lvl9pPr>
          </a:lstStyle>
          <a:p>
            <a:endParaRPr/>
          </a:p>
        </p:txBody>
      </p:sp>
      <p:sp>
        <p:nvSpPr>
          <p:cNvPr id="242" name="Google Shape;242;p47"/>
          <p:cNvSpPr txBox="1">
            <a:spLocks noGrp="1"/>
          </p:cNvSpPr>
          <p:nvPr>
            <p:ph type="subTitle" idx="2"/>
          </p:nvPr>
        </p:nvSpPr>
        <p:spPr>
          <a:xfrm>
            <a:off x="4713303" y="3563475"/>
            <a:ext cx="2658800" cy="60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 b="1"/>
            </a:lvl9pPr>
          </a:lstStyle>
          <a:p>
            <a:endParaRPr/>
          </a:p>
        </p:txBody>
      </p:sp>
      <p:sp>
        <p:nvSpPr>
          <p:cNvPr id="243" name="Google Shape;243;p47"/>
          <p:cNvSpPr txBox="1">
            <a:spLocks noGrp="1"/>
          </p:cNvSpPr>
          <p:nvPr>
            <p:ph type="subTitle" idx="3"/>
          </p:nvPr>
        </p:nvSpPr>
        <p:spPr>
          <a:xfrm>
            <a:off x="8237552" y="3563475"/>
            <a:ext cx="2658800" cy="60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 b="1"/>
            </a:lvl9pPr>
          </a:lstStyle>
          <a:p>
            <a:endParaRPr/>
          </a:p>
        </p:txBody>
      </p:sp>
      <p:sp>
        <p:nvSpPr>
          <p:cNvPr id="244" name="Google Shape;244;p47"/>
          <p:cNvSpPr txBox="1">
            <a:spLocks noGrp="1"/>
          </p:cNvSpPr>
          <p:nvPr>
            <p:ph type="title"/>
          </p:nvPr>
        </p:nvSpPr>
        <p:spPr>
          <a:xfrm>
            <a:off x="1189051" y="669575"/>
            <a:ext cx="9707600" cy="76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45" name="Google Shape;245;p47"/>
          <p:cNvSpPr txBox="1">
            <a:spLocks noGrp="1"/>
          </p:cNvSpPr>
          <p:nvPr>
            <p:ph type="body" idx="4"/>
          </p:nvPr>
        </p:nvSpPr>
        <p:spPr>
          <a:xfrm>
            <a:off x="1189051" y="4129181"/>
            <a:ext cx="2658800" cy="16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1pPr>
            <a:lvl2pPr marL="1219170" lvl="1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2pPr>
            <a:lvl3pPr marL="1828754" lvl="2" indent="-41485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 sz="1733"/>
            </a:lvl3pPr>
            <a:lvl4pPr marL="2438339" lvl="3" indent="-41485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 sz="1733"/>
            </a:lvl4pPr>
            <a:lvl5pPr marL="3047924" lvl="4" indent="-41485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 sz="1733"/>
            </a:lvl5pPr>
            <a:lvl6pPr marL="3657509" lvl="5" indent="-41485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 sz="1733"/>
            </a:lvl6pPr>
            <a:lvl7pPr marL="4267093" lvl="6" indent="-41485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 sz="1733"/>
            </a:lvl7pPr>
            <a:lvl8pPr marL="4876678" lvl="7" indent="-41485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 sz="1733"/>
            </a:lvl8pPr>
            <a:lvl9pPr marL="5486263" lvl="8" indent="-414856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 sz="1733"/>
            </a:lvl9pPr>
          </a:lstStyle>
          <a:p>
            <a:endParaRPr/>
          </a:p>
        </p:txBody>
      </p:sp>
      <p:sp>
        <p:nvSpPr>
          <p:cNvPr id="246" name="Google Shape;246;p47"/>
          <p:cNvSpPr txBox="1">
            <a:spLocks noGrp="1"/>
          </p:cNvSpPr>
          <p:nvPr>
            <p:ph type="body" idx="5"/>
          </p:nvPr>
        </p:nvSpPr>
        <p:spPr>
          <a:xfrm>
            <a:off x="4713300" y="4129181"/>
            <a:ext cx="2658800" cy="16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1pPr>
            <a:lvl2pPr marL="1219170" lvl="1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2pPr>
            <a:lvl3pPr marL="1828754" lvl="2" indent="-41485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 sz="1733"/>
            </a:lvl3pPr>
            <a:lvl4pPr marL="2438339" lvl="3" indent="-41485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 sz="1733"/>
            </a:lvl4pPr>
            <a:lvl5pPr marL="3047924" lvl="4" indent="-41485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 sz="1733"/>
            </a:lvl5pPr>
            <a:lvl6pPr marL="3657509" lvl="5" indent="-41485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 sz="1733"/>
            </a:lvl6pPr>
            <a:lvl7pPr marL="4267093" lvl="6" indent="-41485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 sz="1733"/>
            </a:lvl7pPr>
            <a:lvl8pPr marL="4876678" lvl="7" indent="-41485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 sz="1733"/>
            </a:lvl8pPr>
            <a:lvl9pPr marL="5486263" lvl="8" indent="-414856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 sz="1733"/>
            </a:lvl9pPr>
          </a:lstStyle>
          <a:p>
            <a:endParaRPr/>
          </a:p>
        </p:txBody>
      </p:sp>
      <p:sp>
        <p:nvSpPr>
          <p:cNvPr id="247" name="Google Shape;247;p47"/>
          <p:cNvSpPr txBox="1">
            <a:spLocks noGrp="1"/>
          </p:cNvSpPr>
          <p:nvPr>
            <p:ph type="body" idx="6"/>
          </p:nvPr>
        </p:nvSpPr>
        <p:spPr>
          <a:xfrm>
            <a:off x="8237551" y="4129181"/>
            <a:ext cx="2658800" cy="16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1pPr>
            <a:lvl2pPr marL="1219170" lvl="1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2pPr>
            <a:lvl3pPr marL="1828754" lvl="2" indent="-41485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 sz="1733"/>
            </a:lvl3pPr>
            <a:lvl4pPr marL="2438339" lvl="3" indent="-41485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 sz="1733"/>
            </a:lvl4pPr>
            <a:lvl5pPr marL="3047924" lvl="4" indent="-41485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 sz="1733"/>
            </a:lvl5pPr>
            <a:lvl6pPr marL="3657509" lvl="5" indent="-41485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 sz="1733"/>
            </a:lvl6pPr>
            <a:lvl7pPr marL="4267093" lvl="6" indent="-41485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 sz="1733"/>
            </a:lvl7pPr>
            <a:lvl8pPr marL="4876678" lvl="7" indent="-41485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 sz="1733"/>
            </a:lvl8pPr>
            <a:lvl9pPr marL="5486263" lvl="8" indent="-414856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 sz="1733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Text and Image">
  <p:cSld name="CUSTOM_9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8"/>
          <p:cNvSpPr txBox="1">
            <a:spLocks noGrp="1"/>
          </p:cNvSpPr>
          <p:nvPr>
            <p:ph type="title"/>
          </p:nvPr>
        </p:nvSpPr>
        <p:spPr>
          <a:xfrm>
            <a:off x="925500" y="1946012"/>
            <a:ext cx="51704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5066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5066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5066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5066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5066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5066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5066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5066"/>
            </a:lvl9pPr>
          </a:lstStyle>
          <a:p>
            <a:endParaRPr/>
          </a:p>
        </p:txBody>
      </p:sp>
      <p:sp>
        <p:nvSpPr>
          <p:cNvPr id="250" name="Google Shape;250;p48"/>
          <p:cNvSpPr txBox="1">
            <a:spLocks noGrp="1"/>
          </p:cNvSpPr>
          <p:nvPr>
            <p:ph type="subTitle" idx="1"/>
          </p:nvPr>
        </p:nvSpPr>
        <p:spPr>
          <a:xfrm>
            <a:off x="439851" y="4343237"/>
            <a:ext cx="3875200" cy="7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51" name="Google Shape;251;p48"/>
          <p:cNvSpPr>
            <a:spLocks noGrp="1"/>
          </p:cNvSpPr>
          <p:nvPr>
            <p:ph type="pic" idx="2"/>
          </p:nvPr>
        </p:nvSpPr>
        <p:spPr>
          <a:xfrm>
            <a:off x="4572000" y="1040951"/>
            <a:ext cx="6982000" cy="4476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imeline">
  <p:cSld name="CUSTOM_14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9"/>
          <p:cNvSpPr txBox="1">
            <a:spLocks noGrp="1"/>
          </p:cNvSpPr>
          <p:nvPr>
            <p:ph type="subTitle" idx="1"/>
          </p:nvPr>
        </p:nvSpPr>
        <p:spPr>
          <a:xfrm>
            <a:off x="415600" y="3230400"/>
            <a:ext cx="1997600" cy="60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 b="1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 b="1"/>
            </a:lvl2pPr>
            <a:lvl3pPr lvl="2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3pPr>
            <a:lvl4pPr lvl="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4pPr>
            <a:lvl5pPr lvl="4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5pPr>
            <a:lvl6pPr lvl="5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6pPr>
            <a:lvl7pPr lvl="6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7pPr>
            <a:lvl8pPr lvl="7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8pPr>
            <a:lvl9pPr lvl="8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700"/>
              <a:buNone/>
              <a:defRPr sz="2267" b="1"/>
            </a:lvl9pPr>
          </a:lstStyle>
          <a:p>
            <a:endParaRPr/>
          </a:p>
        </p:txBody>
      </p:sp>
      <p:sp>
        <p:nvSpPr>
          <p:cNvPr id="254" name="Google Shape;254;p49"/>
          <p:cNvSpPr txBox="1">
            <a:spLocks noGrp="1"/>
          </p:cNvSpPr>
          <p:nvPr>
            <p:ph type="subTitle" idx="2"/>
          </p:nvPr>
        </p:nvSpPr>
        <p:spPr>
          <a:xfrm>
            <a:off x="2647601" y="2196851"/>
            <a:ext cx="1997600" cy="60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 b="1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 b="1"/>
            </a:lvl2pPr>
            <a:lvl3pPr lvl="2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3pPr>
            <a:lvl4pPr lvl="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4pPr>
            <a:lvl5pPr lvl="4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5pPr>
            <a:lvl6pPr lvl="5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6pPr>
            <a:lvl7pPr lvl="6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7pPr>
            <a:lvl8pPr lvl="7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8pPr>
            <a:lvl9pPr lvl="8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700"/>
              <a:buNone/>
              <a:defRPr sz="2267" b="1"/>
            </a:lvl9pPr>
          </a:lstStyle>
          <a:p>
            <a:endParaRPr/>
          </a:p>
        </p:txBody>
      </p:sp>
      <p:sp>
        <p:nvSpPr>
          <p:cNvPr id="255" name="Google Shape;255;p49"/>
          <p:cNvSpPr txBox="1">
            <a:spLocks noGrp="1"/>
          </p:cNvSpPr>
          <p:nvPr>
            <p:ph type="subTitle" idx="3"/>
          </p:nvPr>
        </p:nvSpPr>
        <p:spPr>
          <a:xfrm>
            <a:off x="5135153" y="3154200"/>
            <a:ext cx="1997600" cy="60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 b="1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 b="1"/>
            </a:lvl2pPr>
            <a:lvl3pPr lvl="2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3pPr>
            <a:lvl4pPr lvl="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4pPr>
            <a:lvl5pPr lvl="4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5pPr>
            <a:lvl6pPr lvl="5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6pPr>
            <a:lvl7pPr lvl="6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7pPr>
            <a:lvl8pPr lvl="7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8pPr>
            <a:lvl9pPr lvl="8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700"/>
              <a:buNone/>
              <a:defRPr sz="2267" b="1"/>
            </a:lvl9pPr>
          </a:lstStyle>
          <a:p>
            <a:endParaRPr/>
          </a:p>
        </p:txBody>
      </p:sp>
      <p:sp>
        <p:nvSpPr>
          <p:cNvPr id="256" name="Google Shape;256;p49"/>
          <p:cNvSpPr txBox="1">
            <a:spLocks noGrp="1"/>
          </p:cNvSpPr>
          <p:nvPr>
            <p:ph type="subTitle" idx="4"/>
          </p:nvPr>
        </p:nvSpPr>
        <p:spPr>
          <a:xfrm>
            <a:off x="7494931" y="2163600"/>
            <a:ext cx="1997600" cy="60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 b="1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 b="1"/>
            </a:lvl2pPr>
            <a:lvl3pPr lvl="2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3pPr>
            <a:lvl4pPr lvl="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4pPr>
            <a:lvl5pPr lvl="4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5pPr>
            <a:lvl6pPr lvl="5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6pPr>
            <a:lvl7pPr lvl="6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7pPr>
            <a:lvl8pPr lvl="7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8pPr>
            <a:lvl9pPr lvl="8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700"/>
              <a:buNone/>
              <a:defRPr sz="2267" b="1"/>
            </a:lvl9pPr>
          </a:lstStyle>
          <a:p>
            <a:endParaRPr/>
          </a:p>
        </p:txBody>
      </p:sp>
      <p:sp>
        <p:nvSpPr>
          <p:cNvPr id="257" name="Google Shape;257;p49"/>
          <p:cNvSpPr txBox="1">
            <a:spLocks noGrp="1"/>
          </p:cNvSpPr>
          <p:nvPr>
            <p:ph type="subTitle" idx="5"/>
          </p:nvPr>
        </p:nvSpPr>
        <p:spPr>
          <a:xfrm>
            <a:off x="9854707" y="3154200"/>
            <a:ext cx="1997600" cy="60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 b="1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 b="1"/>
            </a:lvl2pPr>
            <a:lvl3pPr lvl="2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3pPr>
            <a:lvl4pPr lvl="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4pPr>
            <a:lvl5pPr lvl="4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5pPr>
            <a:lvl6pPr lvl="5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6pPr>
            <a:lvl7pPr lvl="6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7pPr>
            <a:lvl8pPr lvl="7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700"/>
              <a:buNone/>
              <a:defRPr sz="2267" b="1"/>
            </a:lvl8pPr>
            <a:lvl9pPr lvl="8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700"/>
              <a:buNone/>
              <a:defRPr sz="2267" b="1"/>
            </a:lvl9pPr>
          </a:lstStyle>
          <a:p>
            <a:endParaRPr/>
          </a:p>
        </p:txBody>
      </p:sp>
      <p:sp>
        <p:nvSpPr>
          <p:cNvPr id="258" name="Google Shape;258;p49"/>
          <p:cNvSpPr txBox="1">
            <a:spLocks noGrp="1"/>
          </p:cNvSpPr>
          <p:nvPr>
            <p:ph type="title"/>
          </p:nvPr>
        </p:nvSpPr>
        <p:spPr>
          <a:xfrm>
            <a:off x="415651" y="734517"/>
            <a:ext cx="11360800" cy="763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8575" dist="19050" dir="27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59" name="Google Shape;259;p49"/>
          <p:cNvSpPr txBox="1">
            <a:spLocks noGrp="1"/>
          </p:cNvSpPr>
          <p:nvPr>
            <p:ph type="body" idx="6"/>
          </p:nvPr>
        </p:nvSpPr>
        <p:spPr>
          <a:xfrm>
            <a:off x="415600" y="3848225"/>
            <a:ext cx="19976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0" name="Google Shape;260;p49"/>
          <p:cNvSpPr txBox="1">
            <a:spLocks noGrp="1"/>
          </p:cNvSpPr>
          <p:nvPr>
            <p:ph type="body" idx="7"/>
          </p:nvPr>
        </p:nvSpPr>
        <p:spPr>
          <a:xfrm>
            <a:off x="2775375" y="3337143"/>
            <a:ext cx="19976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1" name="Google Shape;261;p49"/>
          <p:cNvSpPr txBox="1">
            <a:spLocks noGrp="1"/>
          </p:cNvSpPr>
          <p:nvPr>
            <p:ph type="body" idx="8"/>
          </p:nvPr>
        </p:nvSpPr>
        <p:spPr>
          <a:xfrm>
            <a:off x="5135151" y="3848225"/>
            <a:ext cx="19976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2" name="Google Shape;262;p49"/>
          <p:cNvSpPr txBox="1">
            <a:spLocks noGrp="1"/>
          </p:cNvSpPr>
          <p:nvPr>
            <p:ph type="body" idx="9"/>
          </p:nvPr>
        </p:nvSpPr>
        <p:spPr>
          <a:xfrm>
            <a:off x="7494925" y="3391025"/>
            <a:ext cx="19976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3" name="Google Shape;263;p49"/>
          <p:cNvSpPr txBox="1">
            <a:spLocks noGrp="1"/>
          </p:cNvSpPr>
          <p:nvPr>
            <p:ph type="body" idx="13"/>
          </p:nvPr>
        </p:nvSpPr>
        <p:spPr>
          <a:xfrm>
            <a:off x="9854700" y="3848225"/>
            <a:ext cx="19976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Title and text right">
  <p:cSld name="CUSTOM_16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 txBox="1">
            <a:spLocks noGrp="1"/>
          </p:cNvSpPr>
          <p:nvPr>
            <p:ph type="title"/>
          </p:nvPr>
        </p:nvSpPr>
        <p:spPr>
          <a:xfrm>
            <a:off x="4918988" y="2122000"/>
            <a:ext cx="5581600" cy="1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66" name="Google Shape;266;p50"/>
          <p:cNvSpPr txBox="1">
            <a:spLocks noGrp="1"/>
          </p:cNvSpPr>
          <p:nvPr>
            <p:ph type="body" idx="1"/>
          </p:nvPr>
        </p:nvSpPr>
        <p:spPr>
          <a:xfrm>
            <a:off x="4919088" y="3503651"/>
            <a:ext cx="5581600" cy="17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Just title">
  <p:cSld name="CUSTOM_2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1"/>
          <p:cNvSpPr txBox="1">
            <a:spLocks noGrp="1"/>
          </p:cNvSpPr>
          <p:nvPr>
            <p:ph type="title"/>
          </p:nvPr>
        </p:nvSpPr>
        <p:spPr>
          <a:xfrm>
            <a:off x="415651" y="421101"/>
            <a:ext cx="11360800" cy="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Certificate">
  <p:cSld name="CUSTOM_23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>
            <a:spLocks noGrp="1"/>
          </p:cNvSpPr>
          <p:nvPr>
            <p:ph type="title"/>
          </p:nvPr>
        </p:nvSpPr>
        <p:spPr>
          <a:xfrm rot="21356157">
            <a:off x="354748" y="389584"/>
            <a:ext cx="7269480" cy="937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271" name="Google Shape;271;p52"/>
          <p:cNvSpPr txBox="1">
            <a:spLocks noGrp="1"/>
          </p:cNvSpPr>
          <p:nvPr>
            <p:ph type="subTitle" idx="1"/>
          </p:nvPr>
        </p:nvSpPr>
        <p:spPr>
          <a:xfrm>
            <a:off x="2187000" y="2682863"/>
            <a:ext cx="7818000" cy="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9pPr>
          </a:lstStyle>
          <a:p>
            <a:endParaRPr/>
          </a:p>
        </p:txBody>
      </p:sp>
      <p:cxnSp>
        <p:nvCxnSpPr>
          <p:cNvPr id="272" name="Google Shape;272;p52"/>
          <p:cNvCxnSpPr/>
          <p:nvPr/>
        </p:nvCxnSpPr>
        <p:spPr>
          <a:xfrm>
            <a:off x="1783800" y="3262112"/>
            <a:ext cx="862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3" name="Google Shape;273;p52"/>
          <p:cNvSpPr txBox="1">
            <a:spLocks noGrp="1"/>
          </p:cNvSpPr>
          <p:nvPr>
            <p:ph type="subTitle" idx="2"/>
          </p:nvPr>
        </p:nvSpPr>
        <p:spPr>
          <a:xfrm>
            <a:off x="3914251" y="3585963"/>
            <a:ext cx="43636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52"/>
          <p:cNvSpPr txBox="1">
            <a:spLocks noGrp="1"/>
          </p:cNvSpPr>
          <p:nvPr>
            <p:ph type="title" idx="3"/>
          </p:nvPr>
        </p:nvSpPr>
        <p:spPr>
          <a:xfrm>
            <a:off x="415651" y="3932264"/>
            <a:ext cx="11360800" cy="9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9pPr>
          </a:lstStyle>
          <a:p>
            <a:endParaRPr/>
          </a:p>
        </p:txBody>
      </p:sp>
      <p:sp>
        <p:nvSpPr>
          <p:cNvPr id="275" name="Google Shape;275;p52"/>
          <p:cNvSpPr txBox="1">
            <a:spLocks noGrp="1"/>
          </p:cNvSpPr>
          <p:nvPr>
            <p:ph type="subTitle" idx="4"/>
          </p:nvPr>
        </p:nvSpPr>
        <p:spPr>
          <a:xfrm>
            <a:off x="3914251" y="4957563"/>
            <a:ext cx="43636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52"/>
          <p:cNvGrpSpPr/>
          <p:nvPr/>
        </p:nvGrpSpPr>
        <p:grpSpPr>
          <a:xfrm>
            <a:off x="996863" y="5847088"/>
            <a:ext cx="10198275" cy="0"/>
            <a:chOff x="1007625" y="5986750"/>
            <a:chExt cx="10198275" cy="0"/>
          </a:xfrm>
        </p:grpSpPr>
        <p:cxnSp>
          <p:nvCxnSpPr>
            <p:cNvPr id="277" name="Google Shape;277;p52"/>
            <p:cNvCxnSpPr/>
            <p:nvPr/>
          </p:nvCxnSpPr>
          <p:spPr>
            <a:xfrm>
              <a:off x="1007625" y="5986750"/>
              <a:ext cx="29865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p52"/>
            <p:cNvCxnSpPr/>
            <p:nvPr/>
          </p:nvCxnSpPr>
          <p:spPr>
            <a:xfrm>
              <a:off x="8219400" y="5986750"/>
              <a:ext cx="29865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79" name="Google Shape;279;p52"/>
          <p:cNvSpPr txBox="1">
            <a:spLocks noGrp="1"/>
          </p:cNvSpPr>
          <p:nvPr>
            <p:ph type="subTitle" idx="5"/>
          </p:nvPr>
        </p:nvSpPr>
        <p:spPr>
          <a:xfrm>
            <a:off x="996875" y="5847088"/>
            <a:ext cx="29812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i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2pPr>
            <a:lvl3pPr lvl="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3pPr>
            <a:lvl4pPr lvl="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4pPr>
            <a:lvl5pPr lvl="4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5pPr>
            <a:lvl6pPr lvl="5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6pPr>
            <a:lvl7pPr lvl="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7pPr>
            <a:lvl8pPr lvl="7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8pPr>
            <a:lvl9pPr lvl="8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i="1"/>
            </a:lvl9pPr>
          </a:lstStyle>
          <a:p>
            <a:endParaRPr/>
          </a:p>
        </p:txBody>
      </p:sp>
      <p:sp>
        <p:nvSpPr>
          <p:cNvPr id="280" name="Google Shape;280;p52"/>
          <p:cNvSpPr txBox="1">
            <a:spLocks noGrp="1"/>
          </p:cNvSpPr>
          <p:nvPr>
            <p:ph type="subTitle" idx="6"/>
          </p:nvPr>
        </p:nvSpPr>
        <p:spPr>
          <a:xfrm>
            <a:off x="8214051" y="5847088"/>
            <a:ext cx="29812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i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2pPr>
            <a:lvl3pPr lvl="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3pPr>
            <a:lvl4pPr lvl="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4pPr>
            <a:lvl5pPr lvl="4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5pPr>
            <a:lvl6pPr lvl="5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6pPr>
            <a:lvl7pPr lvl="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7pPr>
            <a:lvl8pPr lvl="7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8pPr>
            <a:lvl9pPr lvl="8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i="1"/>
            </a:lvl9pPr>
          </a:lstStyle>
          <a:p>
            <a:endParaRPr/>
          </a:p>
        </p:txBody>
      </p:sp>
      <p:sp>
        <p:nvSpPr>
          <p:cNvPr id="281" name="Google Shape;281;p52"/>
          <p:cNvSpPr txBox="1">
            <a:spLocks noGrp="1"/>
          </p:cNvSpPr>
          <p:nvPr>
            <p:ph type="subTitle" idx="7"/>
          </p:nvPr>
        </p:nvSpPr>
        <p:spPr>
          <a:xfrm>
            <a:off x="996875" y="5548888"/>
            <a:ext cx="29812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2pPr>
            <a:lvl3pPr lvl="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3pPr>
            <a:lvl4pPr lvl="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4pPr>
            <a:lvl5pPr lvl="4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5pPr>
            <a:lvl6pPr lvl="5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6pPr>
            <a:lvl7pPr lvl="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7pPr>
            <a:lvl8pPr lvl="7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8pPr>
            <a:lvl9pPr lvl="8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i="1"/>
            </a:lvl9pPr>
          </a:lstStyle>
          <a:p>
            <a:endParaRPr/>
          </a:p>
        </p:txBody>
      </p:sp>
      <p:sp>
        <p:nvSpPr>
          <p:cNvPr id="282" name="Google Shape;282;p52"/>
          <p:cNvSpPr txBox="1">
            <a:spLocks noGrp="1"/>
          </p:cNvSpPr>
          <p:nvPr>
            <p:ph type="subTitle" idx="8"/>
          </p:nvPr>
        </p:nvSpPr>
        <p:spPr>
          <a:xfrm>
            <a:off x="8214051" y="5548888"/>
            <a:ext cx="29812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2pPr>
            <a:lvl3pPr lvl="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3pPr>
            <a:lvl4pPr lvl="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4pPr>
            <a:lvl5pPr lvl="4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5pPr>
            <a:lvl6pPr lvl="5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6pPr>
            <a:lvl7pPr lvl="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7pPr>
            <a:lvl8pPr lvl="7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i="1"/>
            </a:lvl8pPr>
            <a:lvl9pPr lvl="8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i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5 Daily Agenda">
  <p:cSld name="CUSTOM_24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3"/>
          <p:cNvSpPr/>
          <p:nvPr/>
        </p:nvSpPr>
        <p:spPr>
          <a:xfrm>
            <a:off x="323025" y="1564975"/>
            <a:ext cx="3292400" cy="49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3"/>
          <p:cNvSpPr/>
          <p:nvPr/>
        </p:nvSpPr>
        <p:spPr>
          <a:xfrm>
            <a:off x="8592075" y="1564975"/>
            <a:ext cx="3292400" cy="49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3"/>
          <p:cNvSpPr/>
          <p:nvPr/>
        </p:nvSpPr>
        <p:spPr>
          <a:xfrm>
            <a:off x="3744625" y="1564975"/>
            <a:ext cx="4737200" cy="242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3"/>
          <p:cNvSpPr/>
          <p:nvPr/>
        </p:nvSpPr>
        <p:spPr>
          <a:xfrm>
            <a:off x="3735151" y="4111675"/>
            <a:ext cx="4737200" cy="242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3"/>
          <p:cNvSpPr txBox="1">
            <a:spLocks noGrp="1"/>
          </p:cNvSpPr>
          <p:nvPr>
            <p:ph type="title"/>
          </p:nvPr>
        </p:nvSpPr>
        <p:spPr>
          <a:xfrm>
            <a:off x="323025" y="268700"/>
            <a:ext cx="11561200" cy="99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8575" dist="19050" dir="27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9pPr>
          </a:lstStyle>
          <a:p>
            <a:endParaRPr/>
          </a:p>
        </p:txBody>
      </p:sp>
      <p:sp>
        <p:nvSpPr>
          <p:cNvPr id="289" name="Google Shape;289;p53"/>
          <p:cNvSpPr txBox="1">
            <a:spLocks noGrp="1"/>
          </p:cNvSpPr>
          <p:nvPr>
            <p:ph type="title" idx="2"/>
          </p:nvPr>
        </p:nvSpPr>
        <p:spPr>
          <a:xfrm>
            <a:off x="380025" y="1658751"/>
            <a:ext cx="3164800" cy="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9pPr>
          </a:lstStyle>
          <a:p>
            <a:endParaRPr/>
          </a:p>
        </p:txBody>
      </p:sp>
      <p:sp>
        <p:nvSpPr>
          <p:cNvPr id="290" name="Google Shape;290;p53"/>
          <p:cNvSpPr txBox="1">
            <a:spLocks noGrp="1"/>
          </p:cNvSpPr>
          <p:nvPr>
            <p:ph type="title" idx="3"/>
          </p:nvPr>
        </p:nvSpPr>
        <p:spPr>
          <a:xfrm>
            <a:off x="3801151" y="1658751"/>
            <a:ext cx="4604800" cy="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9pPr>
          </a:lstStyle>
          <a:p>
            <a:endParaRPr/>
          </a:p>
        </p:txBody>
      </p:sp>
      <p:sp>
        <p:nvSpPr>
          <p:cNvPr id="291" name="Google Shape;291;p53"/>
          <p:cNvSpPr txBox="1">
            <a:spLocks noGrp="1"/>
          </p:cNvSpPr>
          <p:nvPr>
            <p:ph type="title" idx="4"/>
          </p:nvPr>
        </p:nvSpPr>
        <p:spPr>
          <a:xfrm>
            <a:off x="3793500" y="4312900"/>
            <a:ext cx="4604800" cy="54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9pPr>
          </a:lstStyle>
          <a:p>
            <a:endParaRPr/>
          </a:p>
        </p:txBody>
      </p:sp>
      <p:sp>
        <p:nvSpPr>
          <p:cNvPr id="292" name="Google Shape;292;p53"/>
          <p:cNvSpPr txBox="1">
            <a:spLocks noGrp="1"/>
          </p:cNvSpPr>
          <p:nvPr>
            <p:ph type="title" idx="5"/>
          </p:nvPr>
        </p:nvSpPr>
        <p:spPr>
          <a:xfrm>
            <a:off x="8647425" y="1658751"/>
            <a:ext cx="3164800" cy="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9pPr>
          </a:lstStyle>
          <a:p>
            <a:endParaRPr/>
          </a:p>
        </p:txBody>
      </p:sp>
      <p:sp>
        <p:nvSpPr>
          <p:cNvPr id="293" name="Google Shape;293;p53"/>
          <p:cNvSpPr txBox="1">
            <a:spLocks noGrp="1"/>
          </p:cNvSpPr>
          <p:nvPr>
            <p:ph type="subTitle" idx="1"/>
          </p:nvPr>
        </p:nvSpPr>
        <p:spPr>
          <a:xfrm>
            <a:off x="380025" y="2388851"/>
            <a:ext cx="3164800" cy="3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53"/>
          <p:cNvSpPr>
            <a:spLocks noGrp="1"/>
          </p:cNvSpPr>
          <p:nvPr>
            <p:ph type="pic" idx="6"/>
          </p:nvPr>
        </p:nvSpPr>
        <p:spPr>
          <a:xfrm>
            <a:off x="4767325" y="4886025"/>
            <a:ext cx="1246800" cy="124680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p53"/>
          <p:cNvSpPr>
            <a:spLocks noGrp="1"/>
          </p:cNvSpPr>
          <p:nvPr>
            <p:ph type="pic" idx="7"/>
          </p:nvPr>
        </p:nvSpPr>
        <p:spPr>
          <a:xfrm>
            <a:off x="6177875" y="4886025"/>
            <a:ext cx="1246800" cy="124680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p53"/>
          <p:cNvSpPr txBox="1">
            <a:spLocks noGrp="1"/>
          </p:cNvSpPr>
          <p:nvPr>
            <p:ph type="subTitle" idx="8"/>
          </p:nvPr>
        </p:nvSpPr>
        <p:spPr>
          <a:xfrm>
            <a:off x="4220851" y="2465051"/>
            <a:ext cx="3775600" cy="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 i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53"/>
          <p:cNvSpPr txBox="1">
            <a:spLocks noGrp="1"/>
          </p:cNvSpPr>
          <p:nvPr>
            <p:ph type="subTitle" idx="9"/>
          </p:nvPr>
        </p:nvSpPr>
        <p:spPr>
          <a:xfrm>
            <a:off x="9191125" y="2388851"/>
            <a:ext cx="2495600" cy="3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DO NOT REMOVE · SlidesMania">
  <p:cSld name="CUSTOM_20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5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0" name="Google Shape;300;p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4"/>
            <p:cNvSpPr txBox="1"/>
            <p:nvPr/>
          </p:nvSpPr>
          <p:spPr>
            <a:xfrm>
              <a:off x="463500" y="2858044"/>
              <a:ext cx="89565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" sz="3600" b="1" i="0" u="none" strike="noStrike" cap="non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 b="0" i="0" u="none" strike="noStrike" cap="non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lang="en" sz="3600" b="1" i="0" u="none" strike="noStrike" cap="non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 b="0" i="0" u="none" strike="noStrike" cap="non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lang="en" sz="3600" b="1" i="0" u="none" strike="noStrike" cap="non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sz="3600" b="1" i="0" u="none" strike="noStrike" cap="non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3600" b="1" i="0" u="none" strike="noStrike" cap="non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3600" b="1" i="0" u="none" strike="noStrike" cap="non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" sz="3067" b="1" i="0" u="none" strike="noStrike" cap="none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sz="3067" b="1" i="0" u="none" strike="noStrike" cap="none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667" b="0" i="0" u="none" strike="noStrike" cap="non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667" b="0" i="0" u="sng" strike="noStrike" cap="non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lang="en" sz="4400" b="1" i="0" u="none" strike="noStrike" cap="none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667" b="0" i="0" u="none" strike="noStrike" cap="non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667" b="0" i="0" u="none" strike="noStrike" cap="non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 b="0" i="0" u="none" strike="noStrike" cap="non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02" name="Google Shape;302;p54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303" name="Google Shape;303;p54">
              <a:hlinkClick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54">
              <a:hlinkClick r:id="rId5"/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54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54">
              <a:hlinkClick r:id="rId9"/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54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2400" b="1" i="0" u="none" strike="noStrike" cap="none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sz="2400" b="1" i="0" u="none" strike="noStrike" cap="none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308" name="Google Shape;308;p54"/>
          <p:cNvPicPr preferRelativeResize="0"/>
          <p:nvPr/>
        </p:nvPicPr>
        <p:blipFill rotWithShape="1">
          <a:blip r:embed="rId11">
            <a:alphaModFix/>
          </a:blip>
          <a:srcRect t="16256" b="20905"/>
          <a:stretch/>
        </p:blipFill>
        <p:spPr>
          <a:xfrm>
            <a:off x="125075" y="493726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33" b="1" i="0">
                <a:solidFill>
                  <a:srgbClr val="0099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8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8"/>
          <p:cNvSpPr txBox="1">
            <a:spLocks noGrp="1"/>
          </p:cNvSpPr>
          <p:nvPr>
            <p:ph type="title"/>
          </p:nvPr>
        </p:nvSpPr>
        <p:spPr>
          <a:xfrm>
            <a:off x="609600" y="274680"/>
            <a:ext cx="10972400" cy="1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ubTitle" idx="1"/>
          </p:nvPr>
        </p:nvSpPr>
        <p:spPr>
          <a:xfrm>
            <a:off x="609600" y="1600200"/>
            <a:ext cx="10972400" cy="4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884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>
            <a:spLocks noGrp="1"/>
          </p:cNvSpPr>
          <p:nvPr>
            <p:ph type="title"/>
          </p:nvPr>
        </p:nvSpPr>
        <p:spPr>
          <a:xfrm>
            <a:off x="609600" y="274680"/>
            <a:ext cx="10972400" cy="1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7848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1 Title and text left">
  <p:cSld name="CUSTOM_1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title"/>
          </p:nvPr>
        </p:nvSpPr>
        <p:spPr>
          <a:xfrm>
            <a:off x="876425" y="1981100"/>
            <a:ext cx="5581600" cy="12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body" idx="1"/>
          </p:nvPr>
        </p:nvSpPr>
        <p:spPr>
          <a:xfrm>
            <a:off x="876525" y="3438951"/>
            <a:ext cx="5581600" cy="17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79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94065" y="136392"/>
            <a:ext cx="10403867" cy="1374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0099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8564" y="1987631"/>
            <a:ext cx="8636000" cy="40572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1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1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1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93" r:id="rId6"/>
    <p:sldLayoutId id="2147483692" r:id="rId7"/>
    <p:sldLayoutId id="2147483694" r:id="rId8"/>
    <p:sldLayoutId id="2147483695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5" r:id="rId10"/>
    <p:sldLayoutId id="2147483684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 rotWithShape="1">
          <a:blip r:embed="rId18">
            <a:alphaModFix amt="20000"/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sz="30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sz="30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sz="30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sz="30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sz="30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sz="30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sz="30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sz="3000" b="0" i="0" u="none" strike="noStrike" cap="non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80" name="Google Shape;180;p27"/>
          <p:cNvSpPr/>
          <p:nvPr/>
        </p:nvSpPr>
        <p:spPr>
          <a:xfrm rot="5400000">
            <a:off x="-462621" y="6119391"/>
            <a:ext cx="1131345" cy="114516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01" r:id="rId13"/>
    <p:sldLayoutId id="2147483702" r:id="rId14"/>
    <p:sldLayoutId id="2147483703" r:id="rId15"/>
    <p:sldLayoutId id="214748370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hyperlink" Target="https://abvijaykumar.medium.com/fine-tuning-llm-parameter-efficient-fine-tuning-peft-lora-qlora-part-2-d8e23877ac6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10.119.2.11:7072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dorarad/gqa/download.html" TargetMode="External"/><Relationship Id="rId2" Type="http://schemas.openxmlformats.org/officeDocument/2006/relationships/hyperlink" Target="https://visualqa.org/downloa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codataset.org/#download" TargetMode="External"/><Relationship Id="rId4" Type="http://schemas.openxmlformats.org/officeDocument/2006/relationships/hyperlink" Target="https://lil.nlp.cornell.edu/nlvr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0474" y="575973"/>
            <a:ext cx="9242212" cy="182284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165719" marR="6773" indent="-2149633">
              <a:lnSpc>
                <a:spcPct val="100000"/>
              </a:lnSpc>
              <a:spcBef>
                <a:spcPts val="133"/>
              </a:spcBef>
            </a:pPr>
            <a:r>
              <a:rPr lang="en-US" sz="5867"/>
              <a:t>CS</a:t>
            </a:r>
            <a:r>
              <a:rPr lang="en-US" sz="5867" spc="-100"/>
              <a:t> </a:t>
            </a:r>
            <a:r>
              <a:rPr lang="en-US" sz="5867"/>
              <a:t>772</a:t>
            </a:r>
            <a:r>
              <a:rPr lang="en-US" sz="5867" spc="-73"/>
              <a:t> </a:t>
            </a:r>
            <a:r>
              <a:rPr lang="en-US" sz="5867"/>
              <a:t>–</a:t>
            </a:r>
            <a:r>
              <a:rPr lang="en-US" sz="5867" spc="-73"/>
              <a:t> </a:t>
            </a:r>
            <a:r>
              <a:rPr lang="en-US" sz="5867"/>
              <a:t>FINAL</a:t>
            </a:r>
            <a:r>
              <a:rPr lang="en-US" sz="5867" spc="-180"/>
              <a:t> </a:t>
            </a:r>
            <a:r>
              <a:rPr lang="en-US" sz="5867" spc="-13"/>
              <a:t>PROJECT EVALUATION</a:t>
            </a:r>
            <a:endParaRPr lang="en-US" sz="5867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75A1E0-52F5-8DDB-3719-1664F4599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656188"/>
              </p:ext>
            </p:extLst>
          </p:nvPr>
        </p:nvGraphicFramePr>
        <p:xfrm>
          <a:off x="1253555" y="2471031"/>
          <a:ext cx="9902150" cy="3680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54771">
                  <a:extLst>
                    <a:ext uri="{9D8B030D-6E8A-4147-A177-3AD203B41FA5}">
                      <a16:colId xmlns:a16="http://schemas.microsoft.com/office/drawing/2014/main" val="1524896861"/>
                    </a:ext>
                  </a:extLst>
                </a:gridCol>
                <a:gridCol w="4947379">
                  <a:extLst>
                    <a:ext uri="{9D8B030D-6E8A-4147-A177-3AD203B41FA5}">
                      <a16:colId xmlns:a16="http://schemas.microsoft.com/office/drawing/2014/main" val="3511971370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21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Team ID</a:t>
                      </a:r>
                      <a:endParaRPr lang="en-US" sz="210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21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25</a:t>
                      </a:r>
                      <a:endParaRPr lang="en-US" sz="2100">
                        <a:latin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18998239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21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Member Name</a:t>
                      </a:r>
                      <a:endParaRPr lang="en-US" sz="210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21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Roll No</a:t>
                      </a:r>
                      <a:endParaRPr lang="en-US" sz="210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580865327"/>
                  </a:ext>
                </a:extLst>
              </a:tr>
              <a:tr h="549317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IN" sz="21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Aditya Pande</a:t>
                      </a:r>
                      <a:endParaRPr lang="en-US" sz="2100">
                        <a:latin typeface="Arial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1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22M2108</a:t>
                      </a:r>
                      <a:endParaRPr lang="en-US" sz="21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381742"/>
                  </a:ext>
                </a:extLst>
              </a:tr>
              <a:tr h="549317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IN" sz="21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Balbir Singh</a:t>
                      </a:r>
                      <a:endParaRPr lang="en-US" sz="2100">
                        <a:latin typeface="Arial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IN" sz="21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22M0747</a:t>
                      </a:r>
                      <a:endParaRPr lang="en-US" sz="2100">
                        <a:latin typeface="Arial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9090490"/>
                  </a:ext>
                </a:extLst>
              </a:tr>
              <a:tr h="549317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IN" sz="21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Tarun Bisht</a:t>
                      </a:r>
                      <a:endParaRPr lang="en-US" sz="2100">
                        <a:latin typeface="Arial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IN" sz="21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23D0386</a:t>
                      </a:r>
                      <a:endParaRPr lang="en-US" sz="2100">
                        <a:latin typeface="Arial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495413"/>
                  </a:ext>
                </a:extLst>
              </a:tr>
              <a:tr h="549317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IN" sz="21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Vivek Kumar Trivedi</a:t>
                      </a:r>
                      <a:endParaRPr lang="en-US" sz="2100">
                        <a:latin typeface="Arial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1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22N0457</a:t>
                      </a:r>
                      <a:endParaRPr lang="en-US" sz="21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464911"/>
                  </a:ext>
                </a:extLst>
              </a:tr>
              <a:tr h="4944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21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Date</a:t>
                      </a:r>
                      <a:endParaRPr lang="en-US" sz="210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21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5 May 2024</a:t>
                      </a:r>
                      <a:endParaRPr lang="en-US" sz="210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7935377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g2cccc2e7f7c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23" y="1918706"/>
            <a:ext cx="6109400" cy="4682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79" name="Google Shape;579;g2cccc2e7f7c_2_0"/>
          <p:cNvSpPr txBox="1"/>
          <p:nvPr/>
        </p:nvSpPr>
        <p:spPr>
          <a:xfrm>
            <a:off x="1378172" y="1332674"/>
            <a:ext cx="668400" cy="58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C9925"/>
                </a:solidFill>
                <a:latin typeface="Arial"/>
                <a:ea typeface="Source Code Pro"/>
                <a:cs typeface="Source Code Pro"/>
                <a:sym typeface="Source Code Pro"/>
              </a:rPr>
              <a:t>A</a:t>
            </a:r>
            <a:r>
              <a:rPr lang="en" sz="2533" b="1">
                <a:solidFill>
                  <a:srgbClr val="FC9925"/>
                </a:solidFill>
                <a:latin typeface="Arial"/>
                <a:ea typeface="Lexend"/>
                <a:cs typeface="Lexend"/>
                <a:sym typeface="Lexend"/>
              </a:rPr>
              <a:t>A</a:t>
            </a:r>
            <a:endParaRPr lang="en-US" sz="2533">
              <a:solidFill>
                <a:srgbClr val="FC9925"/>
              </a:solidFill>
              <a:latin typeface="Arial"/>
              <a:ea typeface="Source Code Pro"/>
              <a:cs typeface="Source Code Pro"/>
            </a:endParaRPr>
          </a:p>
        </p:txBody>
      </p:sp>
      <p:sp>
        <p:nvSpPr>
          <p:cNvPr id="580" name="Google Shape;580;g2cccc2e7f7c_2_0"/>
          <p:cNvSpPr txBox="1"/>
          <p:nvPr/>
        </p:nvSpPr>
        <p:spPr>
          <a:xfrm>
            <a:off x="4510095" y="1380800"/>
            <a:ext cx="660379" cy="53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C9925"/>
                </a:solidFill>
                <a:latin typeface="Arial"/>
                <a:ea typeface="Source Code Pro"/>
                <a:cs typeface="Arial"/>
                <a:sym typeface="Source Code Pro"/>
              </a:rPr>
              <a:t>A</a:t>
            </a:r>
            <a:r>
              <a:rPr lang="en" sz="2533" b="1">
                <a:solidFill>
                  <a:srgbClr val="FC9925"/>
                </a:solidFill>
                <a:latin typeface="Arial"/>
                <a:ea typeface="Lexend"/>
                <a:cs typeface="Arial"/>
                <a:sym typeface="Lexend"/>
              </a:rPr>
              <a:t>B</a:t>
            </a:r>
            <a:endParaRPr lang="en-US" sz="1600">
              <a:solidFill>
                <a:srgbClr val="FC9925"/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583" name="Google Shape;583;g2cccc2e7f7c_2_0"/>
          <p:cNvSpPr txBox="1"/>
          <p:nvPr/>
        </p:nvSpPr>
        <p:spPr>
          <a:xfrm>
            <a:off x="6348033" y="1383184"/>
            <a:ext cx="5679244" cy="521521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667">
                <a:solidFill>
                  <a:srgbClr val="0000FF"/>
                </a:solidFill>
                <a:latin typeface="Arial"/>
                <a:ea typeface="Source Code Pro"/>
                <a:cs typeface="Source Code Pro"/>
                <a:sym typeface="Source Code Pro"/>
              </a:rPr>
              <a:t>Dataset contains Images and related compositional reasoning questions</a:t>
            </a:r>
            <a:endParaRPr lang="en-US" sz="2667">
              <a:solidFill>
                <a:srgbClr val="0000FF"/>
              </a:solidFill>
              <a:latin typeface="Arial"/>
              <a:ea typeface="Source Code Pro"/>
              <a:cs typeface="Source Code Pro"/>
            </a:endParaRPr>
          </a:p>
          <a:p>
            <a: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667">
                <a:solidFill>
                  <a:srgbClr val="0000FF"/>
                </a:solidFill>
                <a:latin typeface="Arial"/>
                <a:ea typeface="Source Code Pro"/>
                <a:cs typeface="Source Code Pro"/>
                <a:sym typeface="Source Code Pro"/>
              </a:rPr>
              <a:t>Questions are functional programs that represent scene semantics.</a:t>
            </a:r>
            <a:endParaRPr lang="en-US" sz="2667">
              <a:solidFill>
                <a:srgbClr val="0000FF"/>
              </a:solidFill>
              <a:latin typeface="Arial"/>
              <a:ea typeface="Source Code Pro"/>
              <a:cs typeface="Source Code Pro"/>
            </a:endParaRPr>
          </a:p>
          <a:p>
            <a:pPr marL="609585" lvl="0" indent="-457189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667">
                <a:solidFill>
                  <a:srgbClr val="0000FF"/>
                </a:solidFill>
                <a:latin typeface="Arial"/>
                <a:ea typeface="Source Code Pro"/>
                <a:cs typeface="Source Code Pro"/>
                <a:sym typeface="Source Code Pro"/>
              </a:rPr>
              <a:t>Contains 110K images and 22M questions.</a:t>
            </a:r>
            <a:endParaRPr lang="en-US" sz="2667">
              <a:solidFill>
                <a:srgbClr val="0000FF"/>
              </a:solidFill>
              <a:latin typeface="Arial"/>
              <a:ea typeface="Source Code Pro"/>
              <a:cs typeface="Source Code Pro"/>
            </a:endParaRPr>
          </a:p>
          <a:p>
            <a:pPr marL="609585" lvl="0" indent="-457189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667">
                <a:solidFill>
                  <a:srgbClr val="0000FF"/>
                </a:solidFill>
                <a:latin typeface="Arial"/>
                <a:ea typeface="Source Code Pro"/>
                <a:cs typeface="Source Code Pro"/>
                <a:sym typeface="Source Code Pro"/>
              </a:rPr>
              <a:t>Rectified flaw of previous dataset where, strong real-world priors displayed throughout the data</a:t>
            </a:r>
            <a:endParaRPr lang="en-US" sz="2667">
              <a:solidFill>
                <a:srgbClr val="0000FF"/>
              </a:solidFill>
              <a:latin typeface="Arial"/>
              <a:ea typeface="Source Code Pro"/>
              <a:cs typeface="Source Code Pro"/>
            </a:endParaRPr>
          </a:p>
        </p:txBody>
      </p:sp>
      <p:sp>
        <p:nvSpPr>
          <p:cNvPr id="3" name="Google Shape;130;p2">
            <a:extLst>
              <a:ext uri="{FF2B5EF4-FFF2-40B4-BE49-F238E27FC236}">
                <a16:creationId xmlns:a16="http://schemas.microsoft.com/office/drawing/2014/main" id="{C9AE9319-D857-57DC-8378-A806B2756E34}"/>
              </a:ext>
            </a:extLst>
          </p:cNvPr>
          <p:cNvSpPr txBox="1">
            <a:spLocks/>
          </p:cNvSpPr>
          <p:nvPr/>
        </p:nvSpPr>
        <p:spPr>
          <a:xfrm>
            <a:off x="3750" y="3689"/>
            <a:ext cx="12186157" cy="83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4267" b="1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Data Handling:</a:t>
            </a:r>
            <a:r>
              <a:rPr lang="en-US" sz="4800" b="1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IN" sz="4267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GQA  Dataset</a:t>
            </a:r>
            <a:endParaRPr lang="en-IN" sz="4267" b="1">
              <a:solidFill>
                <a:srgbClr val="0000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AA58E-4808-8B98-3886-86A00301CCEE}"/>
              </a:ext>
            </a:extLst>
          </p:cNvPr>
          <p:cNvSpPr txBox="1"/>
          <p:nvPr/>
        </p:nvSpPr>
        <p:spPr>
          <a:xfrm>
            <a:off x="6350860" y="874380"/>
            <a:ext cx="4349069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500" b="1">
                <a:solidFill>
                  <a:srgbClr val="FF0000"/>
                </a:solidFill>
                <a:latin typeface="Arial"/>
                <a:cs typeface="Arial"/>
              </a:rPr>
              <a:t>Dataset Description</a:t>
            </a:r>
            <a:endParaRPr lang="en-IN" sz="2500" b="1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98984-BC8A-A155-264E-6B319FB56BEC}"/>
              </a:ext>
            </a:extLst>
          </p:cNvPr>
          <p:cNvSpPr txBox="1"/>
          <p:nvPr/>
        </p:nvSpPr>
        <p:spPr>
          <a:xfrm>
            <a:off x="159257" y="877213"/>
            <a:ext cx="6106979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IN" sz="2500" b="1">
                <a:solidFill>
                  <a:srgbClr val="FF0E0E"/>
                </a:solidFill>
                <a:latin typeface="Arial"/>
                <a:cs typeface="Arial"/>
              </a:rPr>
              <a:t>Example image and Related Question</a:t>
            </a:r>
          </a:p>
        </p:txBody>
      </p:sp>
    </p:spTree>
    <p:extLst>
      <p:ext uri="{BB962C8B-B14F-4D97-AF65-F5344CB8AC3E}">
        <p14:creationId xmlns:p14="http://schemas.microsoft.com/office/powerpoint/2010/main" val="175484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cccc2e7f7c_2_0"/>
          <p:cNvSpPr txBox="1"/>
          <p:nvPr/>
        </p:nvSpPr>
        <p:spPr>
          <a:xfrm>
            <a:off x="137033" y="5827933"/>
            <a:ext cx="6109600" cy="508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48767" rIns="121900" bIns="48767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33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Distribution of answers per question type for a random sample of 22M questions and 110K images</a:t>
            </a:r>
            <a:endParaRPr lang="en-US" sz="933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" name="Google Shape;130;p2">
            <a:extLst>
              <a:ext uri="{FF2B5EF4-FFF2-40B4-BE49-F238E27FC236}">
                <a16:creationId xmlns:a16="http://schemas.microsoft.com/office/drawing/2014/main" id="{C9AE9319-D857-57DC-8378-A806B2756E34}"/>
              </a:ext>
            </a:extLst>
          </p:cNvPr>
          <p:cNvSpPr txBox="1">
            <a:spLocks/>
          </p:cNvSpPr>
          <p:nvPr/>
        </p:nvSpPr>
        <p:spPr>
          <a:xfrm>
            <a:off x="3750" y="-4332"/>
            <a:ext cx="12186157" cy="68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4267" b="1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Data Handling:</a:t>
            </a:r>
            <a:r>
              <a:rPr lang="en-US" sz="4800" b="1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IN" sz="3733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COCO Caption</a:t>
            </a:r>
            <a:endParaRPr lang="en-IN" sz="3733" b="1">
              <a:solidFill>
                <a:srgbClr val="0000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F9FEC-ADF5-034F-37E1-B8BCBB802719}"/>
              </a:ext>
            </a:extLst>
          </p:cNvPr>
          <p:cNvSpPr txBox="1"/>
          <p:nvPr/>
        </p:nvSpPr>
        <p:spPr>
          <a:xfrm>
            <a:off x="7338934" y="1821012"/>
            <a:ext cx="4204740" cy="4524315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l">
              <a:buClr>
                <a:srgbClr val="059818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00FF"/>
                </a:solidFill>
                <a:latin typeface="Arial"/>
                <a:cs typeface="Arial"/>
              </a:rPr>
              <a:t>Number of Images: Over 120,000 images </a:t>
            </a:r>
          </a:p>
          <a:p>
            <a:pPr marL="171450" indent="-171450" algn="l">
              <a:buClr>
                <a:srgbClr val="059818"/>
              </a:buClr>
              <a:buFont typeface="Arial" panose="020B0604020202020204" pitchFamily="34" charset="0"/>
              <a:buChar char="•"/>
            </a:pPr>
            <a:endParaRPr lang="en-US" b="1">
              <a:solidFill>
                <a:srgbClr val="0000FF"/>
              </a:solidFill>
              <a:latin typeface="Arial"/>
              <a:cs typeface="Arial"/>
            </a:endParaRPr>
          </a:p>
          <a:p>
            <a:pPr marL="171450" indent="-171450" algn="l">
              <a:buClr>
                <a:srgbClr val="059818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00FF"/>
                </a:solidFill>
                <a:latin typeface="Arial"/>
                <a:cs typeface="Arial"/>
              </a:rPr>
              <a:t>Number of Captions: Approximately 5 captions per image, totaling over 600,000 captions</a:t>
            </a:r>
          </a:p>
          <a:p>
            <a:pPr marL="171450" indent="-171450" algn="l">
              <a:buClr>
                <a:srgbClr val="059818"/>
              </a:buClr>
              <a:buFont typeface="Arial" panose="020B0604020202020204" pitchFamily="34" charset="0"/>
              <a:buChar char="•"/>
            </a:pPr>
            <a:endParaRPr lang="en-US" b="1">
              <a:solidFill>
                <a:srgbClr val="0000FF"/>
              </a:solidFill>
              <a:latin typeface="Arial"/>
              <a:cs typeface="Arial"/>
            </a:endParaRPr>
          </a:p>
          <a:p>
            <a:pPr marL="171450" indent="-171450" algn="l">
              <a:buClr>
                <a:srgbClr val="059818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00FF"/>
                </a:solidFill>
                <a:latin typeface="Arial"/>
                <a:cs typeface="Arial"/>
              </a:rPr>
              <a:t> Content: Contains a wide variety of everyday scenes with diverse objects and activities </a:t>
            </a:r>
          </a:p>
          <a:p>
            <a:pPr marL="171450" indent="-171450" algn="l">
              <a:buClr>
                <a:srgbClr val="059818"/>
              </a:buClr>
              <a:buFont typeface="Arial" panose="020B0604020202020204" pitchFamily="34" charset="0"/>
              <a:buChar char="•"/>
            </a:pPr>
            <a:endParaRPr lang="en-US" b="1">
              <a:solidFill>
                <a:srgbClr val="0000FF"/>
              </a:solidFill>
              <a:latin typeface="Arial"/>
              <a:cs typeface="Arial"/>
            </a:endParaRPr>
          </a:p>
          <a:p>
            <a:pPr marL="171450" indent="-171450" algn="l">
              <a:buClr>
                <a:srgbClr val="059818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00FF"/>
                </a:solidFill>
                <a:latin typeface="Arial"/>
                <a:cs typeface="Arial"/>
              </a:rPr>
              <a:t>Annotation: Each image is annotated with multiple captions describing different aspects of the scene</a:t>
            </a:r>
            <a:endParaRPr lang="en" b="1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2EB05-344F-35BF-7B96-848AB7D60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36" y="1317283"/>
            <a:ext cx="6615984" cy="5382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1D57FE-7FE5-F710-5810-3AECC966A04E}"/>
              </a:ext>
            </a:extLst>
          </p:cNvPr>
          <p:cNvSpPr txBox="1"/>
          <p:nvPr/>
        </p:nvSpPr>
        <p:spPr>
          <a:xfrm>
            <a:off x="512415" y="862340"/>
            <a:ext cx="4558916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IN" sz="1900" b="1">
                <a:solidFill>
                  <a:srgbClr val="FF0E0E"/>
                </a:solidFill>
                <a:latin typeface="Arial"/>
                <a:cs typeface="Arial"/>
              </a:rPr>
              <a:t>Example image and Related Caption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23B96B-E047-4532-FD61-90DCF8CE60CF}"/>
              </a:ext>
            </a:extLst>
          </p:cNvPr>
          <p:cNvSpPr txBox="1"/>
          <p:nvPr/>
        </p:nvSpPr>
        <p:spPr>
          <a:xfrm>
            <a:off x="7337712" y="1090658"/>
            <a:ext cx="4192397" cy="4451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000" b="1">
                <a:solidFill>
                  <a:srgbClr val="FF0000"/>
                </a:solidFill>
                <a:latin typeface="Arial"/>
                <a:cs typeface="Arial"/>
              </a:rPr>
              <a:t>Dataset Description</a:t>
            </a:r>
            <a:endParaRPr lang="en-IN" sz="2000" b="1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0468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5" y="2528"/>
            <a:ext cx="12194950" cy="694207"/>
          </a:xfrm>
          <a:prstGeom prst="rect">
            <a:avLst/>
          </a:prstGeom>
        </p:spPr>
        <p:txBody>
          <a:bodyPr vert="horz" wrap="square" lIns="0" tIns="16933" rIns="0" bIns="0" rtlCol="0" anchor="t">
            <a:spAutoFit/>
          </a:bodyPr>
          <a:lstStyle/>
          <a:p>
            <a:pPr marL="3400425" marR="6350" indent="-3384550" algn="ctr">
              <a:lnSpc>
                <a:spcPct val="100000"/>
              </a:lnSpc>
              <a:spcBef>
                <a:spcPts val="133"/>
              </a:spcBef>
            </a:pPr>
            <a:r>
              <a:rPr lang="en-US" sz="4400" spc="-13"/>
              <a:t>Mathematical</a:t>
            </a:r>
            <a:r>
              <a:rPr lang="en-US" sz="4400" spc="-80"/>
              <a:t> </a:t>
            </a:r>
            <a:r>
              <a:rPr lang="en-US" sz="4400"/>
              <a:t>modelling</a:t>
            </a:r>
            <a:r>
              <a:rPr lang="en-US" sz="4400" spc="-80"/>
              <a:t> </a:t>
            </a:r>
            <a:r>
              <a:rPr lang="en-US" sz="4400"/>
              <a:t>of</a:t>
            </a:r>
            <a:r>
              <a:rPr lang="en-US" sz="4400" spc="-73"/>
              <a:t> </a:t>
            </a:r>
            <a:r>
              <a:rPr lang="en-US" sz="4400"/>
              <a:t>the</a:t>
            </a:r>
            <a:r>
              <a:rPr lang="en-US" sz="4400" spc="-67"/>
              <a:t> </a:t>
            </a:r>
            <a:r>
              <a:rPr lang="en-US" sz="4400" spc="-13"/>
              <a:t>problem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6DD362-A1D1-6DFC-64B9-E3FA19E3F447}"/>
              </a:ext>
            </a:extLst>
          </p:cNvPr>
          <p:cNvGrpSpPr/>
          <p:nvPr/>
        </p:nvGrpSpPr>
        <p:grpSpPr>
          <a:xfrm>
            <a:off x="339542" y="736508"/>
            <a:ext cx="11557025" cy="5994230"/>
            <a:chOff x="339542" y="736508"/>
            <a:chExt cx="11557025" cy="59942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FE2DAD9-F450-1A0D-585E-3D4944AEEE68}"/>
                    </a:ext>
                  </a:extLst>
                </p:cNvPr>
                <p:cNvSpPr txBox="1"/>
                <p:nvPr/>
              </p:nvSpPr>
              <p:spPr>
                <a:xfrm>
                  <a:off x="343574" y="2677138"/>
                  <a:ext cx="5144972" cy="129881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467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𝑮𝒂𝒖𝒔𝒔𝒊𝒂𝒏</m:t>
                        </m:r>
                        <m:r>
                          <a:rPr lang="en-IN" sz="1467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67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𝑬𝒓𝒓𝒐𝒓</m:t>
                        </m:r>
                        <m:r>
                          <a:rPr lang="en-IN" sz="1467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67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IN" sz="1467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67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𝑼𝒏𝒊𝒕</m:t>
                        </m:r>
                        <m:r>
                          <a:rPr lang="en-IN" sz="1467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N" sz="1467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467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𝑮𝑬𝑳𝑼</m:t>
                            </m:r>
                          </m:e>
                        </m:d>
                      </m:oMath>
                    </m:oMathPara>
                  </a14:m>
                  <a:endParaRPr lang="en-IN" sz="1467" b="1">
                    <a:solidFill>
                      <a:srgbClr val="0000FF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467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𝑮𝑬𝑳𝑼</m:t>
                        </m:r>
                        <m:d>
                          <m:dPr>
                            <m:ctrlPr>
                              <a:rPr lang="en-IN" sz="1467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467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IN" sz="1467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IN" sz="1467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IN" sz="1467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N" sz="1467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  <m:d>
                          <m:dPr>
                            <m:ctrlPr>
                              <a:rPr lang="en-IN" sz="1467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467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IN" sz="1467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IN" sz="1467" b="1" i="0">
                    <a:solidFill>
                      <a:srgbClr val="0000FF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467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67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𝒘𝒉𝒆𝒓𝒆</m:t>
                        </m:r>
                        <m:r>
                          <a:rPr lang="en-IN" sz="1467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67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IN" sz="1467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467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IN" sz="1467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67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𝒊𝒔</m:t>
                        </m:r>
                        <m:r>
                          <a:rPr lang="en-IN" sz="1467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67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𝑪𝑫𝑭</m:t>
                        </m:r>
                        <m:r>
                          <a:rPr lang="en-IN" sz="1467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67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𝒐𝒇</m:t>
                        </m:r>
                        <m:r>
                          <a:rPr lang="en-IN" sz="1467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67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𝒔𝒕𝒂𝒏𝒅𝒂𝒓𝒅</m:t>
                        </m:r>
                        <m:r>
                          <a:rPr lang="en-IN" sz="1467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67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𝒏𝒐𝒓𝒎𝒂𝒍</m:t>
                        </m:r>
                        <m:r>
                          <a:rPr lang="en-IN" sz="1467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67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𝒅𝒊𝒔𝒕𝒓𝒊𝒃𝒖𝒕𝒊𝒐𝒏</m:t>
                        </m:r>
                      </m:oMath>
                    </m:oMathPara>
                  </a14:m>
                  <a:endParaRPr lang="en-IN" sz="1467" b="1">
                    <a:solidFill>
                      <a:srgbClr val="0000FF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467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𝐆𝐄𝐋𝐔</m:t>
                        </m:r>
                        <m:d>
                          <m:dPr>
                            <m:ctrlPr>
                              <a:rPr lang="en-IN" sz="1467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467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IN" sz="1467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IN" sz="1467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67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IN" sz="1467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IN" sz="1467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IN" sz="1467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IN" sz="1467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N" sz="1467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467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1467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IN" sz="1467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𝒕𝒂𝒏𝒉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IN" sz="1467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1467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IN" sz="1467" b="1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467" b="1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en-IN" sz="1467" b="1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en-IN" sz="1467" b="1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IN" sz="1467" b="1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1467" b="1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IN" sz="1467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r>
                                      <a:rPr lang="en-IN" sz="1467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IN" sz="1467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IN" sz="1467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𝟎𝟒𝟒𝟕𝟏𝟓</m:t>
                                    </m:r>
                                    <m:r>
                                      <a:rPr lang="en-IN" sz="1467" b="1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IN" sz="1467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IN" sz="1467" b="1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1467" b="1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IN" sz="1467" b="1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oMath>
                    </m:oMathPara>
                  </a14:m>
                  <a:endParaRPr lang="en-IN" sz="1467" b="1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FE2DAD9-F450-1A0D-585E-3D4944AEE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74" y="2677138"/>
                  <a:ext cx="5144972" cy="129881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AFC1B5-A4A4-5CDE-9861-B337168C3211}"/>
                </a:ext>
              </a:extLst>
            </p:cNvPr>
            <p:cNvSpPr txBox="1"/>
            <p:nvPr/>
          </p:nvSpPr>
          <p:spPr>
            <a:xfrm>
              <a:off x="339542" y="750250"/>
              <a:ext cx="4996247" cy="45140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IN" sz="2100" b="1">
                  <a:solidFill>
                    <a:srgbClr val="FF0E0E"/>
                  </a:solidFill>
                </a:rPr>
                <a:t>ADAPTOR</a:t>
              </a:r>
              <a:endParaRPr lang="en-IN" sz="2133" b="1">
                <a:solidFill>
                  <a:srgbClr val="FF0E0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4AE54B-51B7-1231-8A07-2348561B18E8}"/>
                </a:ext>
              </a:extLst>
            </p:cNvPr>
            <p:cNvSpPr txBox="1"/>
            <p:nvPr/>
          </p:nvSpPr>
          <p:spPr>
            <a:xfrm>
              <a:off x="397838" y="5228250"/>
              <a:ext cx="2510379" cy="44627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IN" sz="2100" b="1">
                  <a:solidFill>
                    <a:srgbClr val="FF0E0E"/>
                  </a:solidFill>
                </a:rPr>
                <a:t>HYPERFORMER</a:t>
              </a:r>
              <a:endParaRPr lang="en-IN" sz="2133" b="1">
                <a:solidFill>
                  <a:srgbClr val="FF0E0E"/>
                </a:solidFill>
              </a:endParaRPr>
            </a:p>
          </p:txBody>
        </p:sp>
        <p:pic>
          <p:nvPicPr>
            <p:cNvPr id="15" name="Picture 14" descr="A math equations and formulas&#10;&#10;Description automatically generated">
              <a:extLst>
                <a:ext uri="{FF2B5EF4-FFF2-40B4-BE49-F238E27FC236}">
                  <a16:creationId xmlns:a16="http://schemas.microsoft.com/office/drawing/2014/main" id="{0DFC961B-D8A3-9483-2E46-CB101FCAB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6120" y="4168360"/>
              <a:ext cx="8840447" cy="256237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79ADCA-1A02-DDCE-9791-8CFB8A3A91AB}"/>
                </a:ext>
              </a:extLst>
            </p:cNvPr>
            <p:cNvSpPr txBox="1"/>
            <p:nvPr/>
          </p:nvSpPr>
          <p:spPr>
            <a:xfrm>
              <a:off x="5831320" y="736508"/>
              <a:ext cx="4996247" cy="45140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IN" sz="2100" b="1">
                  <a:solidFill>
                    <a:srgbClr val="FF0E0E"/>
                  </a:solidFill>
                </a:rPr>
                <a:t>COMPACTER</a:t>
              </a:r>
              <a:endParaRPr lang="en-IN" sz="2133" b="1">
                <a:solidFill>
                  <a:srgbClr val="FF0E0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ADA0EE4-7B08-B9F1-EB5B-DF63287A6671}"/>
                    </a:ext>
                  </a:extLst>
                </p:cNvPr>
                <p:cNvSpPr txBox="1"/>
                <p:nvPr/>
              </p:nvSpPr>
              <p:spPr>
                <a:xfrm>
                  <a:off x="5830124" y="1185188"/>
                  <a:ext cx="6032299" cy="280602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I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I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⨂"/>
                              <m:subHide m:val="on"/>
                              <m:supHide m:val="on"/>
                              <m:ctrlPr>
                                <a:rPr lang="en-I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IN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IN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IN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a14:m>
                  <a:r>
                    <a:rPr lang="en-IN" sz="1600" b="1">
                      <a:solidFill>
                        <a:srgbClr val="0000FF"/>
                      </a:solidFill>
                      <a:latin typeface="+mn-lt"/>
                    </a:rPr>
                    <a:t> =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16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6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IN" sz="16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16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IN" sz="16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IN" sz="16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IN" sz="16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IN" sz="16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⨂</m:t>
                          </m:r>
                          <m:sSubSup>
                            <m:sSubSupPr>
                              <m:ctrlPr>
                                <a:rPr lang="en-IN" sz="16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IN" sz="16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IN" sz="16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IN" sz="16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IN" sz="1600" b="1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sz="1600" b="1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IN" sz="1600" b="1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IN" sz="1600" b="1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IN" sz="16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IN" sz="16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IN" sz="1600" b="1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</m:oMath>
                  </a14:m>
                  <a:r>
                    <a:rPr lang="en-IN" sz="1600" b="1">
                      <a:solidFill>
                        <a:srgbClr val="0000FF"/>
                      </a:solidFill>
                      <a:latin typeface="+mn-lt"/>
                    </a:rPr>
                    <a:t>Where n is hyperparameter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f>
                            <m:fPr>
                              <m:ctrlPr>
                                <a:rPr lang="en-I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I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I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num>
                            <m:den>
                              <m:r>
                                <a:rPr lang="en-I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sup>
                      </m:sSup>
                    </m:oMath>
                  </a14:m>
                  <a:endParaRPr lang="en-IN" sz="1600" b="1">
                    <a:solidFill>
                      <a:srgbClr val="0000FF"/>
                    </a:solidFill>
                    <a:latin typeface="+mn-lt"/>
                  </a:endParaRPr>
                </a:p>
                <a:p>
                  <a:endParaRPr lang="en-IN" sz="1600" b="1" i="1">
                    <a:solidFill>
                      <a:srgbClr val="0000FF"/>
                    </a:solidFill>
                    <a:latin typeface="+mn-lt"/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𝒍𝒐𝒘</m:t>
                      </m:r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𝒓𝒂𝒏𝒌</m:t>
                      </m:r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𝒎𝒂𝒕𝒓𝒊𝒙</m:t>
                      </m:r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sz="16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6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IN" sz="16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IN" sz="16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p>
                      </m:sSubSup>
                      <m:sSup>
                        <m:sSupPr>
                          <m:ctrlPr>
                            <a:rPr lang="en-IN" sz="16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IN" sz="16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IN" sz="16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IN" sz="16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p>
                          </m:sSubSup>
                        </m:e>
                        <m:sup>
                          <m:r>
                            <a:rPr lang="en-IN" sz="16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a14:m>
                  <a:r>
                    <a:rPr lang="en-IN" sz="1600" b="1">
                      <a:solidFill>
                        <a:srgbClr val="0000FF"/>
                      </a:solidFill>
                      <a:latin typeface="+mn-lt"/>
                    </a:rPr>
                    <a:t>)       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f>
                            <m:fPr>
                              <m:ctrlPr>
                                <a:rPr lang="en-I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I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I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num>
                            <m:den>
                              <m:r>
                                <a:rPr lang="en-I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sup>
                      </m:sSup>
                    </m:oMath>
                  </a14:m>
                  <a:r>
                    <a:rPr lang="en-IN" sz="1600" b="1">
                      <a:solidFill>
                        <a:srgbClr val="0000FF"/>
                      </a:solidFill>
                      <a:latin typeface="+mn-lt"/>
                    </a:rPr>
                    <a:t>    r is rank of matrix in general r=1</a:t>
                  </a:r>
                </a:p>
                <a:p>
                  <a:endParaRPr lang="en-IN" sz="1600" b="1" i="1">
                    <a:solidFill>
                      <a:srgbClr val="0000FF"/>
                    </a:solidFill>
                    <a:latin typeface="+mn-lt"/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p>
                      <m:d>
                        <m:dPr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𝑳𝑷𝑯𝑴</m:t>
                          </m:r>
                        </m:e>
                        <m:sup>
                          <m:sSup>
                            <m:sSupPr>
                              <m:ctrlPr>
                                <a:rPr lang="en-I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p>
                              <m:r>
                                <a:rPr lang="en-I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𝑮𝒆𝑳𝑼</m:t>
                          </m:r>
                          <m:d>
                            <m:dPr>
                              <m:ctrlPr>
                                <a:rPr lang="en-I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𝑳𝑷𝑯𝑴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IN" sz="1600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1600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IN" sz="1600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ctrlPr>
                                    <a:rPr lang="en-IN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6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IN" sz="1600" b="1">
                      <a:solidFill>
                        <a:srgbClr val="0000FF"/>
                      </a:solidFill>
                      <a:latin typeface="+mn-lt"/>
                    </a:rPr>
                    <a:t>     LPHM = Low rank parameterized hypercomplex multiplication layers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ADA0EE4-7B08-B9F1-EB5B-DF63287A6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0124" y="1185188"/>
                  <a:ext cx="6032299" cy="2806025"/>
                </a:xfrm>
                <a:prstGeom prst="rect">
                  <a:avLst/>
                </a:prstGeom>
                <a:blipFill>
                  <a:blip r:embed="rId4"/>
                  <a:stretch>
                    <a:fillRect l="-505" t="-9761" r="-101" b="-17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 descr="A group of blue letters&#10;&#10;Description automatically generated">
              <a:extLst>
                <a:ext uri="{FF2B5EF4-FFF2-40B4-BE49-F238E27FC236}">
                  <a16:creationId xmlns:a16="http://schemas.microsoft.com/office/drawing/2014/main" id="{C74939AF-A5AE-626E-1453-3697C36C9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027" y="1199839"/>
              <a:ext cx="5145373" cy="14103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g2cccc2e7f7c_4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642" y="1208437"/>
            <a:ext cx="11239453" cy="51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0;p2">
            <a:extLst>
              <a:ext uri="{FF2B5EF4-FFF2-40B4-BE49-F238E27FC236}">
                <a16:creationId xmlns:a16="http://schemas.microsoft.com/office/drawing/2014/main" id="{E5E8DE57-E544-5FB0-A8D1-4A9F34F63AB5}"/>
              </a:ext>
            </a:extLst>
          </p:cNvPr>
          <p:cNvSpPr txBox="1">
            <a:spLocks/>
          </p:cNvSpPr>
          <p:nvPr/>
        </p:nvSpPr>
        <p:spPr>
          <a:xfrm>
            <a:off x="-2496" y="4481"/>
            <a:ext cx="12190349" cy="735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>
              <a:buClr>
                <a:srgbClr val="009900"/>
              </a:buClr>
              <a:buSzPts val="4000"/>
            </a:pPr>
            <a:r>
              <a:rPr lang="en-IN" sz="4250" b="1">
                <a:solidFill>
                  <a:srgbClr val="009900"/>
                </a:solidFill>
                <a:latin typeface="Arial"/>
                <a:ea typeface="Arial"/>
                <a:cs typeface="Arial"/>
              </a:rPr>
              <a:t>Methodology: </a:t>
            </a:r>
            <a:r>
              <a:rPr lang="en-IN" sz="4250" b="1">
                <a:solidFill>
                  <a:srgbClr val="0000FF"/>
                </a:solidFill>
                <a:latin typeface="Arial"/>
                <a:ea typeface="Arial"/>
                <a:cs typeface="Arial"/>
              </a:rPr>
              <a:t>VL-Adapter</a:t>
            </a:r>
            <a:r>
              <a:rPr lang="en-IN" sz="4250" b="1">
                <a:solidFill>
                  <a:srgbClr val="0099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IN" sz="4250" b="1">
                <a:solidFill>
                  <a:srgbClr val="0000FF"/>
                </a:solidFill>
                <a:latin typeface="Arial"/>
                <a:ea typeface="Arial"/>
                <a:cs typeface="Arial"/>
              </a:rPr>
              <a:t>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38536-661D-E661-7CB5-94B6168962DE}"/>
              </a:ext>
            </a:extLst>
          </p:cNvPr>
          <p:cNvSpPr txBox="1"/>
          <p:nvPr/>
        </p:nvSpPr>
        <p:spPr>
          <a:xfrm>
            <a:off x="-132" y="6367188"/>
            <a:ext cx="11967411" cy="49244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r>
              <a:rPr lang="en-IN" sz="1200">
                <a:solidFill>
                  <a:srgbClr val="0000FF"/>
                </a:solidFill>
              </a:rPr>
              <a:t>Source: </a:t>
            </a:r>
            <a:r>
              <a:rPr lang="en-US" sz="1200">
                <a:solidFill>
                  <a:srgbClr val="0000FF"/>
                </a:solidFill>
              </a:rPr>
              <a:t>Sung, Y. L., Cho, J., &amp; Bansal, M. (2022). </a:t>
            </a:r>
            <a:r>
              <a:rPr lang="en-US" sz="1200" err="1">
                <a:solidFill>
                  <a:srgbClr val="0000FF"/>
                </a:solidFill>
              </a:rPr>
              <a:t>Vl</a:t>
            </a:r>
            <a:r>
              <a:rPr lang="en-US" sz="1200">
                <a:solidFill>
                  <a:srgbClr val="0000FF"/>
                </a:solidFill>
              </a:rPr>
              <a:t>-adapter: Parameter-efficient transfer learning for vision-and-language tasks. In </a:t>
            </a:r>
            <a:r>
              <a:rPr lang="en-US" sz="1200" i="1">
                <a:solidFill>
                  <a:srgbClr val="0000FF"/>
                </a:solidFill>
              </a:rPr>
              <a:t>Proceedings of the IEEE/CVF Conference on Computer Vision and Pattern Recognition</a:t>
            </a:r>
            <a:r>
              <a:rPr lang="en-US" sz="1200">
                <a:solidFill>
                  <a:srgbClr val="0000FF"/>
                </a:solidFill>
              </a:rPr>
              <a:t> (pp. 5227-5237)</a:t>
            </a:r>
            <a:endParaRPr lang="en-IN" sz="120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ABA02-D958-7E91-2670-9BA5A96FF23E}"/>
              </a:ext>
            </a:extLst>
          </p:cNvPr>
          <p:cNvSpPr txBox="1"/>
          <p:nvPr/>
        </p:nvSpPr>
        <p:spPr>
          <a:xfrm>
            <a:off x="477793" y="714635"/>
            <a:ext cx="4326923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 b="1">
                <a:solidFill>
                  <a:srgbClr val="FF0E0E"/>
                </a:solidFill>
              </a:rPr>
              <a:t>ORIGINAL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17AE4-4270-C6AB-0578-2C0C1A05E8C0}"/>
              </a:ext>
            </a:extLst>
          </p:cNvPr>
          <p:cNvSpPr txBox="1"/>
          <p:nvPr/>
        </p:nvSpPr>
        <p:spPr>
          <a:xfrm>
            <a:off x="5307226" y="714635"/>
            <a:ext cx="5840625" cy="4924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 b="1">
                <a:solidFill>
                  <a:srgbClr val="FF0E0E"/>
                </a:solidFill>
              </a:rPr>
              <a:t>ADAPTER MODIFIED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11834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2d20f276fb9_0_4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646" y="1297802"/>
            <a:ext cx="6416473" cy="48614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</p:pic>
      <p:pic>
        <p:nvPicPr>
          <p:cNvPr id="137" name="Google Shape;137;g2d20f276fb9_0_4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3631" y="1817163"/>
            <a:ext cx="2152068" cy="351749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d20f276fb9_0_480"/>
          <p:cNvSpPr txBox="1"/>
          <p:nvPr/>
        </p:nvSpPr>
        <p:spPr>
          <a:xfrm>
            <a:off x="-1670" y="6363113"/>
            <a:ext cx="12197398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>
                <a:solidFill>
                  <a:srgbClr val="0000FF"/>
                </a:solidFill>
              </a:rPr>
              <a:t>Image Source</a:t>
            </a:r>
            <a:r>
              <a:rPr lang="en-IN" sz="12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IN" sz="12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Neil </a:t>
            </a:r>
            <a:r>
              <a:rPr lang="en-IN" sz="1200" b="0" i="0" u="none" strike="noStrike" cap="none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Houlsby</a:t>
            </a:r>
            <a:r>
              <a:rPr lang="en-IN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, Andrei Giurgiu, Stanislaw Jastrzebski, Bruna Morrone, Quentin De </a:t>
            </a:r>
            <a:r>
              <a:rPr lang="en-IN" sz="1200" b="0" i="0" u="none" strike="noStrike" cap="none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Laroussilhe</a:t>
            </a:r>
            <a:r>
              <a:rPr lang="en-IN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, Andrea Gesmundo, Mona </a:t>
            </a:r>
            <a:r>
              <a:rPr lang="en-IN" sz="1200" b="0" i="0" u="none" strike="noStrike" cap="none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Attariyan</a:t>
            </a:r>
            <a:r>
              <a:rPr lang="en-IN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, and Sylvain Gelly. Parameter-efficient transfer learning for </a:t>
            </a:r>
            <a:r>
              <a:rPr lang="en-IN" sz="1200" b="0" i="0" u="none" strike="noStrike" cap="none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r>
              <a:rPr lang="en-IN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 In International Conference on Machine Learning</a:t>
            </a:r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0" name="Google Shape;140;g2d20f276fb9_0_480"/>
          <p:cNvSpPr txBox="1">
            <a:spLocks noGrp="1"/>
          </p:cNvSpPr>
          <p:nvPr>
            <p:ph type="title" idx="4294967295"/>
          </p:nvPr>
        </p:nvSpPr>
        <p:spPr>
          <a:xfrm>
            <a:off x="1882" y="2277"/>
            <a:ext cx="12192207" cy="7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>
                <a:solidFill>
                  <a:srgbClr val="009900"/>
                </a:solidFill>
              </a:rPr>
              <a:t>Methodology: </a:t>
            </a:r>
            <a:r>
              <a:rPr lang="en-IN" sz="4500" b="1">
                <a:solidFill>
                  <a:srgbClr val="0000FF"/>
                </a:solidFill>
              </a:rPr>
              <a:t>Adapter Module</a:t>
            </a:r>
            <a:endParaRPr lang="en-IN" sz="45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38E8F-B9EC-5E89-3E39-7D12CDA7D8DD}"/>
                  </a:ext>
                </a:extLst>
              </p:cNvPr>
              <p:cNvSpPr txBox="1"/>
              <p:nvPr/>
            </p:nvSpPr>
            <p:spPr>
              <a:xfrm>
                <a:off x="6842580" y="3154590"/>
                <a:ext cx="5238647" cy="161381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89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89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IN" sz="2489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p>
                      <m:d>
                        <m:dPr>
                          <m:ctrlPr>
                            <a:rPr lang="en-IN" sz="2489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89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IN" sz="2489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89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89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IN" sz="2489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p>
                      <m:d>
                        <m:dPr>
                          <m:ctrlPr>
                            <a:rPr lang="en-IN" sz="2489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89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𝑮𝒆𝑳𝑼</m:t>
                          </m:r>
                          <m:d>
                            <m:dPr>
                              <m:ctrlPr>
                                <a:rPr lang="en-IN" sz="2489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489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89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IN" sz="2489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489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89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IN" sz="2489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489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489" b="1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89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89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IN" sz="2489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p>
                      </m:sSup>
                      <m:r>
                        <a:rPr lang="en-IN" sz="2489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IN" sz="2489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89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IN" sz="2489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89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89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IN" sz="2489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IN" sz="2489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IN" sz="2489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d>
                        </m:sup>
                      </m:sSup>
                      <m:r>
                        <a:rPr lang="en-IN" sz="2489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IN" sz="2489" b="1" i="1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89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489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89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IN" sz="2489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sup>
                      </m:sSup>
                      <m:r>
                        <a:rPr lang="en-IN" sz="2489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IN" sz="2489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89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IN" sz="2489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89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IN" sz="2489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IN" sz="2489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89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IN" sz="2489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IN" sz="2489" b="1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38E8F-B9EC-5E89-3E39-7D12CDA7D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580" y="3154590"/>
                <a:ext cx="5238647" cy="16138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D14BB6-FEEB-C5FF-CB3D-8DBFBBC0D7C6}"/>
                  </a:ext>
                </a:extLst>
              </p:cNvPr>
              <p:cNvSpPr txBox="1"/>
              <p:nvPr/>
            </p:nvSpPr>
            <p:spPr>
              <a:xfrm>
                <a:off x="6839314" y="4825728"/>
                <a:ext cx="5226167" cy="13356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67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𝑮𝒂𝒖𝒔𝒔𝒊𝒂𝒏</m:t>
                      </m:r>
                      <m:r>
                        <a:rPr lang="en-IN" sz="1467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467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𝑬𝒓𝒓𝒐𝒓</m:t>
                      </m:r>
                      <m:r>
                        <a:rPr lang="en-IN" sz="1467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467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𝑳𝒊𝒏𝒆𝒂𝒓</m:t>
                      </m:r>
                      <m:r>
                        <a:rPr lang="en-IN" sz="1467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467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𝑼𝒏𝒊𝒕</m:t>
                      </m:r>
                      <m:r>
                        <a:rPr lang="en-IN" sz="1467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1467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467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𝑮𝑬𝑳𝑼</m:t>
                          </m:r>
                        </m:e>
                      </m:d>
                    </m:oMath>
                  </m:oMathPara>
                </a14:m>
                <a:endParaRPr lang="en-IN" sz="1467" b="1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67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𝑮𝑬𝑳𝑼</m:t>
                      </m:r>
                      <m:d>
                        <m:dPr>
                          <m:ctrlPr>
                            <a:rPr lang="en-IN" sz="1467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467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IN" sz="1467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sz="1467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1467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N" sz="1467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  <m:d>
                        <m:dPr>
                          <m:ctrlPr>
                            <a:rPr lang="en-IN" sz="1467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467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IN" sz="1467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IN" sz="1467" b="1" i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67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467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𝒘𝒉𝒆𝒓𝒆</m:t>
                      </m:r>
                      <m:r>
                        <a:rPr lang="en-IN" sz="1467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467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IN" sz="1467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467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IN" sz="1467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467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IN" sz="1467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467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𝑪𝑫𝑭</m:t>
                      </m:r>
                      <m:r>
                        <a:rPr lang="en-IN" sz="1467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467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IN" sz="1467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467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𝒔𝒕𝒂𝒏𝒅𝒂𝒓𝒅</m:t>
                      </m:r>
                      <m:r>
                        <a:rPr lang="en-IN" sz="1467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467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𝒏𝒐𝒓𝒎𝒂𝒍</m:t>
                      </m:r>
                      <m:r>
                        <a:rPr lang="en-IN" sz="1467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467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𝒅𝒊𝒔𝒕𝒓𝒊𝒃𝒖𝒕𝒊𝒐𝒏</m:t>
                      </m:r>
                    </m:oMath>
                  </m:oMathPara>
                </a14:m>
                <a:endParaRPr lang="en-IN" sz="1467" b="1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67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𝐆𝐄𝐋𝐔</m:t>
                      </m:r>
                      <m:d>
                        <m:dPr>
                          <m:ctrlPr>
                            <a:rPr lang="en-IN" sz="1467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467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IN" sz="1467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IN" sz="1467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467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sz="1467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1467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IN" sz="1467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1467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1467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467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1467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IN" sz="1467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𝒕𝒂𝒏𝒉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1467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67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1467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467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√</m:t>
                                  </m:r>
                                  <m:r>
                                    <a:rPr lang="en-IN" sz="1467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IN" sz="1467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IN" sz="1467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467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IN" sz="1467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r>
                                    <a:rPr lang="en-IN" sz="1467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IN" sz="1467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IN" sz="1467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𝟎𝟒𝟒𝟕𝟏𝟓</m:t>
                                  </m:r>
                                  <m:r>
                                    <a:rPr lang="en-IN" sz="1467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IN" sz="1467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1467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1467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IN" sz="1467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IN" sz="1467" b="1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D14BB6-FEEB-C5FF-CB3D-8DBFBBC0D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314" y="4825728"/>
                <a:ext cx="5226167" cy="1335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602123-2BA8-6415-1BB1-5254E4940411}"/>
              </a:ext>
            </a:extLst>
          </p:cNvPr>
          <p:cNvSpPr txBox="1"/>
          <p:nvPr/>
        </p:nvSpPr>
        <p:spPr>
          <a:xfrm>
            <a:off x="6841526" y="2755185"/>
            <a:ext cx="4996247" cy="4514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133" b="1">
                <a:solidFill>
                  <a:srgbClr val="FF0E0E"/>
                </a:solidFill>
              </a:rPr>
              <a:t>MATHEMATICAL FORMULATION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9E243-614C-62FC-7490-39A0D318349A}"/>
              </a:ext>
            </a:extLst>
          </p:cNvPr>
          <p:cNvSpPr txBox="1"/>
          <p:nvPr/>
        </p:nvSpPr>
        <p:spPr>
          <a:xfrm>
            <a:off x="137983" y="797013"/>
            <a:ext cx="6406976" cy="5027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 b="1">
                <a:solidFill>
                  <a:srgbClr val="FF0E0E"/>
                </a:solidFill>
              </a:rPr>
              <a:t>ADAPTER MODULE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EC002-7582-32E7-054D-4944CA1BDD49}"/>
              </a:ext>
            </a:extLst>
          </p:cNvPr>
          <p:cNvSpPr txBox="1"/>
          <p:nvPr/>
        </p:nvSpPr>
        <p:spPr>
          <a:xfrm>
            <a:off x="6841526" y="773545"/>
            <a:ext cx="4996247" cy="4514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133" b="1">
                <a:solidFill>
                  <a:srgbClr val="FF0E0E"/>
                </a:solidFill>
              </a:rPr>
              <a:t>ABOUT</a:t>
            </a:r>
            <a:endParaRPr lang="en-US" sz="2489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1FD93-E568-AA96-725F-83EC40D43935}"/>
              </a:ext>
            </a:extLst>
          </p:cNvPr>
          <p:cNvSpPr txBox="1"/>
          <p:nvPr/>
        </p:nvSpPr>
        <p:spPr>
          <a:xfrm>
            <a:off x="6841525" y="1226626"/>
            <a:ext cx="4996247" cy="1600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0990" indent="-380990">
              <a:buClr>
                <a:srgbClr val="009900"/>
              </a:buClr>
              <a:buFont typeface="+mj-lt"/>
              <a:buAutoNum type="arabicPeriod"/>
            </a:pPr>
            <a:r>
              <a:rPr lang="en-US" sz="1600" b="1">
                <a:solidFill>
                  <a:srgbClr val="0000FF"/>
                </a:solidFill>
              </a:rPr>
              <a:t>Project the original d-dimensional features into a smaller dimension, m. </a:t>
            </a:r>
          </a:p>
          <a:p>
            <a:pPr marL="380990" indent="-380990">
              <a:buClr>
                <a:srgbClr val="009900"/>
              </a:buClr>
              <a:buFont typeface="+mj-lt"/>
              <a:buAutoNum type="arabicPeriod"/>
            </a:pPr>
            <a:r>
              <a:rPr lang="en-US" sz="1600" b="1">
                <a:solidFill>
                  <a:srgbClr val="0000FF"/>
                </a:solidFill>
              </a:rPr>
              <a:t>Apply a nonlinearity to the reduced features. </a:t>
            </a:r>
          </a:p>
          <a:p>
            <a:pPr marL="380990" indent="-380990">
              <a:buClr>
                <a:srgbClr val="009900"/>
              </a:buClr>
              <a:buFont typeface="+mj-lt"/>
              <a:buAutoNum type="arabicPeriod"/>
            </a:pPr>
            <a:r>
              <a:rPr lang="en-US" sz="1600" b="1">
                <a:solidFill>
                  <a:srgbClr val="0000FF"/>
                </a:solidFill>
              </a:rPr>
              <a:t>Project the features back to the original d dimensions. </a:t>
            </a:r>
          </a:p>
          <a:p>
            <a:pPr marL="380990" indent="-380990">
              <a:buClr>
                <a:srgbClr val="009900"/>
              </a:buClr>
              <a:buFont typeface="+mj-lt"/>
              <a:buAutoNum type="arabicPeriod"/>
            </a:pPr>
            <a:r>
              <a:rPr lang="en-US" sz="1600" b="1">
                <a:solidFill>
                  <a:srgbClr val="0000FF"/>
                </a:solidFill>
              </a:rPr>
              <a:t>Add skip connection to the output of step 3.</a:t>
            </a:r>
            <a:endParaRPr lang="en-IN" sz="16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71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20f276fb9_0_480"/>
          <p:cNvSpPr txBox="1">
            <a:spLocks noGrp="1"/>
          </p:cNvSpPr>
          <p:nvPr>
            <p:ph type="title" idx="4294967295"/>
          </p:nvPr>
        </p:nvSpPr>
        <p:spPr>
          <a:xfrm>
            <a:off x="1882" y="2277"/>
            <a:ext cx="12192207" cy="7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>
                <a:solidFill>
                  <a:srgbClr val="009900"/>
                </a:solidFill>
              </a:rPr>
              <a:t>Methodology: </a:t>
            </a:r>
            <a:r>
              <a:rPr lang="en-IN" sz="4500" b="1">
                <a:solidFill>
                  <a:srgbClr val="0000FF"/>
                </a:solidFill>
              </a:rPr>
              <a:t>Compacter Module</a:t>
            </a:r>
            <a:endParaRPr lang="en-IN" sz="45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602123-2BA8-6415-1BB1-5254E4940411}"/>
              </a:ext>
            </a:extLst>
          </p:cNvPr>
          <p:cNvSpPr txBox="1"/>
          <p:nvPr/>
        </p:nvSpPr>
        <p:spPr>
          <a:xfrm>
            <a:off x="6449665" y="936378"/>
            <a:ext cx="4996247" cy="4514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133" b="1">
                <a:solidFill>
                  <a:srgbClr val="FF0E0E"/>
                </a:solidFill>
              </a:rPr>
              <a:t>MATHEMATICAL FORMULATION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9E243-614C-62FC-7490-39A0D318349A}"/>
              </a:ext>
            </a:extLst>
          </p:cNvPr>
          <p:cNvSpPr txBox="1"/>
          <p:nvPr/>
        </p:nvSpPr>
        <p:spPr>
          <a:xfrm>
            <a:off x="189609" y="932714"/>
            <a:ext cx="4297584" cy="4514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133" b="1">
                <a:solidFill>
                  <a:srgbClr val="FF0E0E"/>
                </a:solidFill>
              </a:rPr>
              <a:t>COMPACTER ARCHITECTURE</a:t>
            </a:r>
            <a:endParaRPr lang="en-US" sz="213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EC002-7582-32E7-054D-4944CA1BDD49}"/>
              </a:ext>
            </a:extLst>
          </p:cNvPr>
          <p:cNvSpPr txBox="1"/>
          <p:nvPr/>
        </p:nvSpPr>
        <p:spPr>
          <a:xfrm>
            <a:off x="189614" y="4679372"/>
            <a:ext cx="4996247" cy="4514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133" b="1">
                <a:solidFill>
                  <a:srgbClr val="FF0E0E"/>
                </a:solidFill>
              </a:rPr>
              <a:t>ABOUT</a:t>
            </a:r>
            <a:endParaRPr lang="en-US" sz="2489"/>
          </a:p>
        </p:txBody>
      </p:sp>
      <p:sp>
        <p:nvSpPr>
          <p:cNvPr id="20" name="Google Shape;164;g2d20f276fb9_0_496">
            <a:extLst>
              <a:ext uri="{FF2B5EF4-FFF2-40B4-BE49-F238E27FC236}">
                <a16:creationId xmlns:a16="http://schemas.microsoft.com/office/drawing/2014/main" id="{68487D95-7332-B822-8555-C06D3660D5B6}"/>
              </a:ext>
            </a:extLst>
          </p:cNvPr>
          <p:cNvSpPr txBox="1"/>
          <p:nvPr/>
        </p:nvSpPr>
        <p:spPr>
          <a:xfrm>
            <a:off x="-20" y="6408260"/>
            <a:ext cx="12191829" cy="45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067" b="1">
                <a:solidFill>
                  <a:srgbClr val="0000FF"/>
                </a:solidFill>
              </a:rPr>
              <a:t>Image Source</a:t>
            </a:r>
            <a:r>
              <a:rPr lang="en-IN" sz="1067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IN" sz="1067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067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Rabeeh Karimi</a:t>
            </a:r>
            <a:r>
              <a:rPr lang="en-IN" sz="1067">
                <a:solidFill>
                  <a:schemeClr val="tx1"/>
                </a:solidFill>
              </a:rPr>
              <a:t> </a:t>
            </a:r>
            <a:r>
              <a:rPr lang="en-IN" sz="1067" err="1">
                <a:solidFill>
                  <a:schemeClr val="tx1"/>
                </a:solidFill>
              </a:rPr>
              <a:t>mahabadi</a:t>
            </a:r>
            <a:r>
              <a:rPr lang="en-IN" sz="1067">
                <a:solidFill>
                  <a:schemeClr val="tx1"/>
                </a:solidFill>
              </a:rPr>
              <a:t>, James Henderson</a:t>
            </a:r>
            <a:r>
              <a:rPr lang="en-IN" sz="1067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IN" sz="1067">
                <a:solidFill>
                  <a:schemeClr val="tx1"/>
                </a:solidFill>
              </a:rPr>
              <a:t>and </a:t>
            </a:r>
            <a:r>
              <a:rPr lang="en-IN" sz="1067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Sebastian Ruder. </a:t>
            </a:r>
            <a:r>
              <a:rPr lang="en-IN" sz="1067">
                <a:solidFill>
                  <a:schemeClr val="tx1"/>
                </a:solidFill>
              </a:rPr>
              <a:t>Compacter: Efficient low-rank hypercomplex adapter layers</a:t>
            </a:r>
            <a:r>
              <a:rPr lang="en-IN" sz="1067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 In </a:t>
            </a:r>
            <a:r>
              <a:rPr lang="en-IN" sz="1067">
                <a:solidFill>
                  <a:schemeClr val="tx1"/>
                </a:solidFill>
              </a:rPr>
              <a:t>Thirty-Fifth Conference on Neural Information Processing Systems</a:t>
            </a:r>
            <a:r>
              <a:rPr lang="en-IN" sz="1067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, 2021</a:t>
            </a:r>
            <a:r>
              <a:rPr lang="en-IN" sz="1067">
                <a:solidFill>
                  <a:schemeClr val="tx1"/>
                </a:solidFill>
              </a:rPr>
              <a:t>.</a:t>
            </a:r>
            <a:endParaRPr lang="en-US" sz="2489">
              <a:solidFill>
                <a:schemeClr val="tx1"/>
              </a:solidFill>
            </a:endParaRPr>
          </a:p>
        </p:txBody>
      </p:sp>
      <p:pic>
        <p:nvPicPr>
          <p:cNvPr id="4" name="Google Shape;146;g2d20f276fb9_0_489" descr="A diagram of a diagram&#10;&#10;Description automatically generated">
            <a:extLst>
              <a:ext uri="{FF2B5EF4-FFF2-40B4-BE49-F238E27FC236}">
                <a16:creationId xmlns:a16="http://schemas.microsoft.com/office/drawing/2014/main" id="{208B3CDF-80E9-C552-F888-0E21BB7926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437" y="1381620"/>
            <a:ext cx="5565959" cy="30912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D98CB2-F8B4-856F-C6E3-5120969074D3}"/>
                  </a:ext>
                </a:extLst>
              </p:cNvPr>
              <p:cNvSpPr txBox="1"/>
              <p:nvPr/>
            </p:nvSpPr>
            <p:spPr>
              <a:xfrm>
                <a:off x="6286075" y="1391305"/>
                <a:ext cx="5601332" cy="308375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I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I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⨂"/>
                            <m:subHide m:val="on"/>
                            <m:supHide m:val="on"/>
                            <m:ctrlPr>
                              <a:rPr lang="en-I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IN" sz="1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sz="1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IN" sz="1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IN" sz="1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IN" sz="1600" b="1">
                    <a:solidFill>
                      <a:srgbClr val="0000FF"/>
                    </a:solidFill>
                    <a:latin typeface="+mn-lt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sz="16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16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IN" sz="16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6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IN" sz="16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IN" sz="16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IN" sz="16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IN" sz="16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⨂</m:t>
                        </m:r>
                        <m:sSubSup>
                          <m:sSubSupPr>
                            <m:ctrlPr>
                              <a:rPr lang="en-IN" sz="16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16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16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IN" sz="16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IN" sz="16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p>
                        </m:sSubSup>
                        <m:sSup>
                          <m:sSupPr>
                            <m:ctrlPr>
                              <a:rPr lang="en-IN" sz="16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IN" sz="16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sz="16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IN" sz="16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IN" sz="16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p>
                            </m:sSubSup>
                          </m:e>
                          <m:sup>
                            <m:r>
                              <a:rPr lang="en-IN" sz="16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IN" sz="16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IN" sz="1600" b="1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IN" sz="1600" b="1">
                    <a:solidFill>
                      <a:srgbClr val="0000FF"/>
                    </a:solidFill>
                    <a:latin typeface="+mn-lt"/>
                  </a:rPr>
                  <a:t>Where n is hyperparameter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𝒂𝒏𝒅</m:t>
                    </m:r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f>
                          <m:fPr>
                            <m:ctrlPr>
                              <a:rPr lang="en-I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I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n-I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num>
                          <m:den>
                            <m:r>
                              <a:rPr lang="en-I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sup>
                    </m:sSup>
                  </m:oMath>
                </a14:m>
                <a:endParaRPr lang="en-IN" sz="1600" b="1">
                  <a:solidFill>
                    <a:srgbClr val="0000FF"/>
                  </a:solidFill>
                  <a:latin typeface="+mn-lt"/>
                </a:endParaRPr>
              </a:p>
              <a:p>
                <a:endParaRPr lang="en-IN" sz="1600" b="1" i="1">
                  <a:solidFill>
                    <a:srgbClr val="0000FF"/>
                  </a:solidFill>
                  <a:latin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𝒊𝒔</m:t>
                    </m:r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𝒍𝒐𝒘</m:t>
                    </m:r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𝒓𝒂𝒏𝒌</m:t>
                    </m:r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𝒎𝒂𝒕𝒓𝒊𝒙</m:t>
                    </m:r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sz="16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6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6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IN" sz="16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IN" sz="16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p>
                    </m:sSubSup>
                    <m:sSup>
                      <m:sSupPr>
                        <m:ctrlPr>
                          <a:rPr lang="en-IN" sz="16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IN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IN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IN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p>
                        </m:sSubSup>
                      </m:e>
                      <m:sup>
                        <m:r>
                          <a:rPr lang="en-IN" sz="16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IN" sz="1600" b="1">
                    <a:solidFill>
                      <a:srgbClr val="0000FF"/>
                    </a:solidFill>
                    <a:latin typeface="+mn-lt"/>
                  </a:rPr>
                  <a:t>)   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f>
                          <m:fPr>
                            <m:ctrlPr>
                              <a:rPr lang="en-I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I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𝒂𝒏𝒅</m:t>
                    </m:r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n-I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num>
                          <m:den>
                            <m:r>
                              <a:rPr lang="en-I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sup>
                    </m:sSup>
                  </m:oMath>
                </a14:m>
                <a:r>
                  <a:rPr lang="en-IN" sz="1600" b="1">
                    <a:solidFill>
                      <a:srgbClr val="0000FF"/>
                    </a:solidFill>
                    <a:latin typeface="+mn-lt"/>
                  </a:rPr>
                  <a:t>    r is rank of matrix in general r=1</a:t>
                </a:r>
              </a:p>
              <a:p>
                <a:endParaRPr lang="en-IN" sz="1600" b="1" i="1">
                  <a:solidFill>
                    <a:srgbClr val="0000FF"/>
                  </a:solidFill>
                  <a:latin typeface="+mn-lt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p>
                    <m:d>
                      <m:dPr>
                        <m:ctrlP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𝑳𝑷𝑯𝑴</m:t>
                        </m:r>
                      </m:e>
                      <m:sup>
                        <m:sSup>
                          <m:sSupPr>
                            <m:ctrlPr>
                              <a:rPr lang="en-I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p>
                            <m:r>
                              <a:rPr lang="en-I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𝑮𝒆𝑳𝑼</m:t>
                        </m:r>
                        <m:d>
                          <m:dPr>
                            <m:ctrlPr>
                              <a:rPr lang="en-I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1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1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𝑳𝑷𝑯𝑴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IN" sz="1600" b="1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600" b="1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p>
                                    <m:r>
                                      <a:rPr lang="en-IN" sz="1600" b="1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p>
                              </m:sup>
                            </m:sSup>
                            <m:d>
                              <m:dPr>
                                <m:ctrlPr>
                                  <a:rPr lang="en-IN" sz="1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1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IN" sz="1600" b="1">
                    <a:solidFill>
                      <a:srgbClr val="0000FF"/>
                    </a:solidFill>
                    <a:latin typeface="+mn-lt"/>
                  </a:rPr>
                  <a:t>     LPHM = Low rank parameterized hypercomplex multiplication layers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D98CB2-F8B4-856F-C6E3-51209690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075" y="1391305"/>
                <a:ext cx="5601332" cy="3083751"/>
              </a:xfrm>
              <a:prstGeom prst="rect">
                <a:avLst/>
              </a:prstGeom>
              <a:blipFill>
                <a:blip r:embed="rId4"/>
                <a:stretch>
                  <a:fillRect l="-544" t="-8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BE8271C-EE1B-EF04-A8C1-DDD2CC633DBE}"/>
              </a:ext>
            </a:extLst>
          </p:cNvPr>
          <p:cNvSpPr txBox="1"/>
          <p:nvPr/>
        </p:nvSpPr>
        <p:spPr>
          <a:xfrm>
            <a:off x="296673" y="5142891"/>
            <a:ext cx="11238384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0990" indent="-380990">
              <a:buClr>
                <a:srgbClr val="009900"/>
              </a:buClr>
              <a:buAutoNum type="arabicPeriod"/>
            </a:pPr>
            <a:r>
              <a:rPr lang="en-US" sz="1800" b="1">
                <a:solidFill>
                  <a:srgbClr val="0000FF"/>
                </a:solidFill>
              </a:rPr>
              <a:t>Each COMPACTER weight matrix is computed as the sum of Kronecker products between shared "slow" weights and "fast" rank-one matrices defined per COMPACTER layer</a:t>
            </a:r>
          </a:p>
          <a:p>
            <a:pPr marL="380990" indent="-380990">
              <a:buClr>
                <a:srgbClr val="009900"/>
              </a:buClr>
              <a:buAutoNum type="arabicPeriod"/>
            </a:pPr>
            <a:r>
              <a:rPr lang="en-US" sz="1800" b="1">
                <a:solidFill>
                  <a:srgbClr val="0000FF"/>
                </a:solidFill>
              </a:rPr>
              <a:t>COMPACTER reduces parameter complexity to O(</a:t>
            </a:r>
            <a:r>
              <a:rPr lang="en-US" sz="1800" b="1" err="1">
                <a:solidFill>
                  <a:srgbClr val="0000FF"/>
                </a:solidFill>
              </a:rPr>
              <a:t>k+d</a:t>
            </a:r>
            <a:r>
              <a:rPr lang="en-US" sz="1800" b="1">
                <a:solidFill>
                  <a:srgbClr val="0000FF"/>
                </a:solidFill>
              </a:rPr>
              <a:t>) from the O(</a:t>
            </a:r>
            <a:r>
              <a:rPr lang="en-US" sz="1800" b="1" err="1">
                <a:solidFill>
                  <a:srgbClr val="0000FF"/>
                </a:solidFill>
              </a:rPr>
              <a:t>kd</a:t>
            </a:r>
            <a:r>
              <a:rPr lang="en-US" sz="1800" b="1">
                <a:solidFill>
                  <a:srgbClr val="0000FF"/>
                </a:solidFill>
              </a:rPr>
              <a:t>) complexity typically found in regular adapters</a:t>
            </a:r>
          </a:p>
        </p:txBody>
      </p:sp>
    </p:spTree>
    <p:extLst>
      <p:ext uri="{BB962C8B-B14F-4D97-AF65-F5344CB8AC3E}">
        <p14:creationId xmlns:p14="http://schemas.microsoft.com/office/powerpoint/2010/main" val="2283869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20f276fb9_0_480"/>
          <p:cNvSpPr txBox="1">
            <a:spLocks noGrp="1"/>
          </p:cNvSpPr>
          <p:nvPr>
            <p:ph type="title" idx="4294967295"/>
          </p:nvPr>
        </p:nvSpPr>
        <p:spPr>
          <a:xfrm>
            <a:off x="1882" y="2277"/>
            <a:ext cx="12192207" cy="7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>
                <a:solidFill>
                  <a:srgbClr val="009900"/>
                </a:solidFill>
              </a:rPr>
              <a:t>Methodology: </a:t>
            </a:r>
            <a:r>
              <a:rPr lang="en-IN" sz="4500" b="1">
                <a:solidFill>
                  <a:srgbClr val="0000FF"/>
                </a:solidFill>
              </a:rPr>
              <a:t>Hyperformer Module</a:t>
            </a:r>
            <a:endParaRPr lang="en-IN" sz="45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0" name="Google Shape;164;g2d20f276fb9_0_496">
            <a:extLst>
              <a:ext uri="{FF2B5EF4-FFF2-40B4-BE49-F238E27FC236}">
                <a16:creationId xmlns:a16="http://schemas.microsoft.com/office/drawing/2014/main" id="{68487D95-7332-B822-8555-C06D3660D5B6}"/>
              </a:ext>
            </a:extLst>
          </p:cNvPr>
          <p:cNvSpPr txBox="1"/>
          <p:nvPr/>
        </p:nvSpPr>
        <p:spPr>
          <a:xfrm>
            <a:off x="-4066" y="6370160"/>
            <a:ext cx="12195875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>
                <a:solidFill>
                  <a:srgbClr val="0000FF"/>
                </a:solidFill>
              </a:rPr>
              <a:t>Image Source</a:t>
            </a:r>
            <a:r>
              <a:rPr lang="en-IN" sz="12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IN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Rabeeh Karimi Mahabadi, Sebastian Ruder, Mostafa Dehghani, and James Henderson. Parameter-efficient multi-task fine-tuning for transformers via shared hypernetworks. In Annual Meeting of the Association for Computational Linguistics, 2021</a:t>
            </a:r>
            <a:endParaRPr lang="en-US" sz="2489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D534A-3143-DADC-CC58-8B33EFA56A82}"/>
              </a:ext>
            </a:extLst>
          </p:cNvPr>
          <p:cNvGrpSpPr/>
          <p:nvPr/>
        </p:nvGrpSpPr>
        <p:grpSpPr>
          <a:xfrm>
            <a:off x="283555" y="921564"/>
            <a:ext cx="11622041" cy="5247975"/>
            <a:chOff x="283555" y="921564"/>
            <a:chExt cx="11622041" cy="52479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B602123-2BA8-6415-1BB1-5254E4940411}"/>
                </a:ext>
              </a:extLst>
            </p:cNvPr>
            <p:cNvSpPr txBox="1"/>
            <p:nvPr/>
          </p:nvSpPr>
          <p:spPr>
            <a:xfrm>
              <a:off x="4720001" y="2917267"/>
              <a:ext cx="4996247" cy="45140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IN" sz="2133" b="1">
                  <a:solidFill>
                    <a:srgbClr val="FF0E0E"/>
                  </a:solidFill>
                </a:rPr>
                <a:t>MATHEMATICAL FORMULATION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39E243-614C-62FC-7490-39A0D318349A}"/>
                </a:ext>
              </a:extLst>
            </p:cNvPr>
            <p:cNvSpPr txBox="1"/>
            <p:nvPr/>
          </p:nvSpPr>
          <p:spPr>
            <a:xfrm>
              <a:off x="283555" y="922275"/>
              <a:ext cx="4297584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IN" sz="2000" b="1">
                  <a:solidFill>
                    <a:srgbClr val="FF0E0E"/>
                  </a:solidFill>
                </a:rPr>
                <a:t>HYPERFORMER ARCHITECTURE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9EC002-7582-32E7-054D-4944CA1BDD49}"/>
                </a:ext>
              </a:extLst>
            </p:cNvPr>
            <p:cNvSpPr txBox="1"/>
            <p:nvPr/>
          </p:nvSpPr>
          <p:spPr>
            <a:xfrm>
              <a:off x="4730297" y="921564"/>
              <a:ext cx="4996247" cy="45140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IN" sz="2133" b="1">
                  <a:solidFill>
                    <a:srgbClr val="FF0E0E"/>
                  </a:solidFill>
                </a:rPr>
                <a:t>ABOUT</a:t>
              </a:r>
              <a:endParaRPr lang="en-US" sz="2489"/>
            </a:p>
          </p:txBody>
        </p:sp>
        <p:pic>
          <p:nvPicPr>
            <p:cNvPr id="5" name="Picture 4" descr="A diagram of a machine&#10;&#10;Description automatically generated">
              <a:extLst>
                <a:ext uri="{FF2B5EF4-FFF2-40B4-BE49-F238E27FC236}">
                  <a16:creationId xmlns:a16="http://schemas.microsoft.com/office/drawing/2014/main" id="{5A780A2A-214D-F534-14BF-28871D440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404" y="1376267"/>
              <a:ext cx="4153371" cy="47932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B43B68-AB90-48DC-3929-9844F478B9C4}"/>
                    </a:ext>
                  </a:extLst>
                </p:cNvPr>
                <p:cNvSpPr txBox="1"/>
                <p:nvPr/>
              </p:nvSpPr>
              <p:spPr>
                <a:xfrm>
                  <a:off x="4719999" y="1363642"/>
                  <a:ext cx="7185597" cy="1664644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228594" indent="-228594">
                    <a:buFont typeface="Arial" panose="020B0604020202020204" pitchFamily="34" charset="0"/>
                    <a:buChar char="•"/>
                  </a:pPr>
                  <a:r>
                    <a:rPr lang="en-IN" sz="1600" b="1">
                      <a:solidFill>
                        <a:srgbClr val="0000FF"/>
                      </a:solidFill>
                    </a:rPr>
                    <a:t>The Adapter hypernetwork (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a14:m>
                  <a:r>
                    <a:rPr lang="en-IN" sz="1600" b="1">
                      <a:solidFill>
                        <a:srgbClr val="0000FF"/>
                      </a:solidFill>
                    </a:rPr>
                    <a:t>) generating task-specific adapter module weights (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  <m:sup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a14:m>
                  <a:r>
                    <a:rPr lang="el-GR" sz="1600" b="1">
                      <a:solidFill>
                        <a:srgbClr val="0000FF"/>
                      </a:solidFill>
                    </a:rPr>
                    <a:t> </a:t>
                  </a:r>
                  <a:r>
                    <a:rPr lang="en-IN" sz="1600" b="1">
                      <a:solidFill>
                        <a:srgbClr val="0000FF"/>
                      </a:solidFill>
                    </a:rPr>
                    <a:t>and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  <m:sup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a14:m>
                  <a:r>
                    <a:rPr lang="el-GR" sz="1600" b="1">
                      <a:solidFill>
                        <a:srgbClr val="0000FF"/>
                      </a:solidFill>
                    </a:rPr>
                    <a:t>) </a:t>
                  </a:r>
                  <a:endParaRPr lang="en-IN" sz="1600" b="1">
                    <a:solidFill>
                      <a:srgbClr val="0000FF"/>
                    </a:solidFill>
                  </a:endParaRPr>
                </a:p>
                <a:p>
                  <a:pPr marL="228594" indent="-228594">
                    <a:buFont typeface="Arial" panose="020B0604020202020204" pitchFamily="34" charset="0"/>
                    <a:buChar char="•"/>
                  </a:pPr>
                  <a:r>
                    <a:rPr lang="en-IN" sz="1600" b="1">
                      <a:solidFill>
                        <a:srgbClr val="0000FF"/>
                      </a:solidFill>
                    </a:rPr>
                    <a:t>Conditional generation of adapter parameters based on input task embedding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a14:m>
                  <a:r>
                    <a:rPr lang="el-GR" sz="1600" b="1">
                      <a:solidFill>
                        <a:srgbClr val="0000FF"/>
                      </a:solidFill>
                    </a:rPr>
                    <a:t>) </a:t>
                  </a:r>
                  <a:r>
                    <a:rPr lang="en-IN" sz="1600" b="1">
                      <a:solidFill>
                        <a:srgbClr val="0000FF"/>
                      </a:solidFill>
                    </a:rPr>
                    <a:t>Layer </a:t>
                  </a:r>
                </a:p>
                <a:p>
                  <a:pPr marL="228594" indent="-228594">
                    <a:buFont typeface="Arial" panose="020B0604020202020204" pitchFamily="34" charset="0"/>
                    <a:buChar char="•"/>
                  </a:pPr>
                  <a:r>
                    <a:rPr lang="en-IN" sz="1600" b="1">
                      <a:solidFill>
                        <a:srgbClr val="0000FF"/>
                      </a:solidFill>
                    </a:rPr>
                    <a:t>Normalization hypernetwork (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𝑳𝑵</m:t>
                          </m:r>
                        </m:sub>
                        <m:sup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a14:m>
                  <a:r>
                    <a:rPr lang="en-IN" sz="1600" b="1">
                      <a:solidFill>
                        <a:srgbClr val="0000FF"/>
                      </a:solidFill>
                    </a:rPr>
                    <a:t>) producing conditional layer normalization parameters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</m:oMath>
                  </a14:m>
                  <a:r>
                    <a:rPr lang="en-IN" sz="1600" b="1">
                      <a:solidFill>
                        <a:srgbClr val="0000FF"/>
                      </a:solidFill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</m:oMath>
                  </a14:m>
                  <a:r>
                    <a:rPr lang="el-GR" sz="1600" b="1">
                      <a:solidFill>
                        <a:srgbClr val="0000FF"/>
                      </a:solidFill>
                    </a:rPr>
                    <a:t>)</a:t>
                  </a:r>
                  <a:endParaRPr lang="en-IN" sz="1600" b="1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B43B68-AB90-48DC-3929-9844F478B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999" y="1363642"/>
                  <a:ext cx="7185597" cy="1664644"/>
                </a:xfrm>
                <a:prstGeom prst="rect">
                  <a:avLst/>
                </a:prstGeom>
                <a:blipFill>
                  <a:blip r:embed="rId4"/>
                  <a:stretch>
                    <a:fillRect b="-29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" name="Picture 1" descr="A math equations and formulas&#10;&#10;Description automatically generated">
              <a:extLst>
                <a:ext uri="{FF2B5EF4-FFF2-40B4-BE49-F238E27FC236}">
                  <a16:creationId xmlns:a16="http://schemas.microsoft.com/office/drawing/2014/main" id="{33169D3B-5B3F-0645-2181-FABB5560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1217" y="3431341"/>
              <a:ext cx="6991662" cy="25623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1756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4065" y="136392"/>
            <a:ext cx="10403867" cy="824840"/>
          </a:xfrm>
          <a:prstGeom prst="rect">
            <a:avLst/>
          </a:prstGeom>
        </p:spPr>
        <p:txBody>
          <a:bodyPr vert="horz" wrap="square" lIns="0" tIns="276351" rIns="0" bIns="0" rtlCol="0">
            <a:spAutoFit/>
          </a:bodyPr>
          <a:lstStyle/>
          <a:p>
            <a:pPr marL="1907492">
              <a:lnSpc>
                <a:spcPct val="100000"/>
              </a:lnSpc>
              <a:spcBef>
                <a:spcPts val="133"/>
              </a:spcBef>
            </a:pPr>
            <a:r>
              <a:rPr lang="en-US" spc="-13"/>
              <a:t>Experimental</a:t>
            </a:r>
            <a:r>
              <a:rPr lang="en-US" spc="-267"/>
              <a:t> </a:t>
            </a:r>
            <a:r>
              <a:rPr lang="en-US" spc="-13"/>
              <a:t>details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89B4938-C9B9-DCDE-2E56-7C9437A23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407991"/>
              </p:ext>
            </p:extLst>
          </p:nvPr>
        </p:nvGraphicFramePr>
        <p:xfrm>
          <a:off x="312057" y="1458685"/>
          <a:ext cx="11461340" cy="517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96341">
                  <a:extLst>
                    <a:ext uri="{9D8B030D-6E8A-4147-A177-3AD203B41FA5}">
                      <a16:colId xmlns:a16="http://schemas.microsoft.com/office/drawing/2014/main" val="1510393754"/>
                    </a:ext>
                  </a:extLst>
                </a:gridCol>
                <a:gridCol w="8064999">
                  <a:extLst>
                    <a:ext uri="{9D8B030D-6E8A-4147-A177-3AD203B41FA5}">
                      <a16:colId xmlns:a16="http://schemas.microsoft.com/office/drawing/2014/main" val="3844248364"/>
                    </a:ext>
                  </a:extLst>
                </a:gridCol>
              </a:tblGrid>
              <a:tr h="12021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Arial"/>
                        </a:rPr>
                        <a:t> </a:t>
                      </a:r>
                      <a:r>
                        <a:rPr lang="en-US" sz="28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Model selection</a:t>
                      </a:r>
                      <a:endParaRPr lang="en-US" sz="2800" b="1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" sz="20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VL-ADAPTER FULL FINE TUNING, ADAPTER MODULE, HYPERFORMER MODULE, COMPACTER MODULE, </a:t>
                      </a:r>
                      <a:r>
                        <a:rPr lang="en-IN" sz="20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LOw Rank Adaptation of LLMs, Parameter-Efficient Prompt Tuning</a:t>
                      </a:r>
                      <a:endParaRPr lang="en" sz="2000" b="1" i="0" u="none" strike="noStrike" noProof="0">
                        <a:solidFill>
                          <a:srgbClr val="0000FF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511650"/>
                  </a:ext>
                </a:extLst>
              </a:tr>
              <a:tr h="267151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FF0000"/>
                          </a:solidFill>
                          <a:latin typeface="Arial"/>
                        </a:rPr>
                        <a:t> </a:t>
                      </a:r>
                      <a:r>
                        <a:rPr lang="en-US" sz="28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Hyperparameters </a:t>
                      </a:r>
                      <a:endParaRPr lang="en-US" sz="2800" b="1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2000" b="1" i="0" u="none" strike="noStrike" noProof="0">
                        <a:solidFill>
                          <a:srgbClr val="0000FF"/>
                        </a:solidFill>
                        <a:latin typeface="Arial"/>
                      </a:endParaRPr>
                    </a:p>
                    <a:p>
                      <a:pPr lvl="0" algn="l">
                        <a:buNone/>
                      </a:pPr>
                      <a:endParaRPr lang="en" sz="2000" b="0" i="0" u="none" strike="noStrike" noProof="0">
                        <a:solidFill>
                          <a:srgbClr val="0000FF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490718"/>
                  </a:ext>
                </a:extLst>
              </a:tr>
              <a:tr h="1299328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FF0000"/>
                          </a:solidFill>
                          <a:latin typeface="Arial"/>
                        </a:rPr>
                        <a:t> </a:t>
                      </a:r>
                      <a:r>
                        <a:rPr lang="en-US" sz="28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Metrics</a:t>
                      </a:r>
                      <a:endParaRPr lang="en-US" sz="2800" b="1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" sz="20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Bleu1, Bleu2, Bleu3, Bleu4, CIDEr, METEOR, SPICE </a:t>
                      </a:r>
                    </a:p>
                  </a:txBody>
                  <a:tcPr anchor="ctr">
                    <a:lnR w="9524">
                      <a:solidFill>
                        <a:srgbClr val="252525"/>
                      </a:solidFill>
                    </a:lnR>
                    <a:lnB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01441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2E3C086-3A11-263E-D1F3-C4D8B9F2C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219867"/>
              </p:ext>
            </p:extLst>
          </p:nvPr>
        </p:nvGraphicFramePr>
        <p:xfrm>
          <a:off x="3729481" y="2655185"/>
          <a:ext cx="8030388" cy="268639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89610">
                  <a:extLst>
                    <a:ext uri="{9D8B030D-6E8A-4147-A177-3AD203B41FA5}">
                      <a16:colId xmlns:a16="http://schemas.microsoft.com/office/drawing/2014/main" val="4242046212"/>
                    </a:ext>
                  </a:extLst>
                </a:gridCol>
                <a:gridCol w="817576">
                  <a:extLst>
                    <a:ext uri="{9D8B030D-6E8A-4147-A177-3AD203B41FA5}">
                      <a16:colId xmlns:a16="http://schemas.microsoft.com/office/drawing/2014/main" val="1434497213"/>
                    </a:ext>
                  </a:extLst>
                </a:gridCol>
                <a:gridCol w="1787152">
                  <a:extLst>
                    <a:ext uri="{9D8B030D-6E8A-4147-A177-3AD203B41FA5}">
                      <a16:colId xmlns:a16="http://schemas.microsoft.com/office/drawing/2014/main" val="692829933"/>
                    </a:ext>
                  </a:extLst>
                </a:gridCol>
                <a:gridCol w="1162594">
                  <a:extLst>
                    <a:ext uri="{9D8B030D-6E8A-4147-A177-3AD203B41FA5}">
                      <a16:colId xmlns:a16="http://schemas.microsoft.com/office/drawing/2014/main" val="2780305552"/>
                    </a:ext>
                  </a:extLst>
                </a:gridCol>
                <a:gridCol w="1310789">
                  <a:extLst>
                    <a:ext uri="{9D8B030D-6E8A-4147-A177-3AD203B41FA5}">
                      <a16:colId xmlns:a16="http://schemas.microsoft.com/office/drawing/2014/main" val="3717252403"/>
                    </a:ext>
                  </a:extLst>
                </a:gridCol>
                <a:gridCol w="1162667">
                  <a:extLst>
                    <a:ext uri="{9D8B030D-6E8A-4147-A177-3AD203B41FA5}">
                      <a16:colId xmlns:a16="http://schemas.microsoft.com/office/drawing/2014/main" val="3087051471"/>
                    </a:ext>
                  </a:extLst>
                </a:gridCol>
              </a:tblGrid>
              <a:tr h="3672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>
                          <a:solidFill>
                            <a:srgbClr val="009900"/>
                          </a:solidFill>
                          <a:effectLst/>
                        </a:rPr>
                        <a:t>Parameter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>
                          <a:solidFill>
                            <a:srgbClr val="009900"/>
                          </a:solidFill>
                          <a:effectLst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>
                          <a:solidFill>
                            <a:srgbClr val="009900"/>
                          </a:solidFill>
                          <a:effectLst/>
                        </a:rPr>
                        <a:t>Parameter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>
                          <a:solidFill>
                            <a:srgbClr val="009900"/>
                          </a:solidFill>
                          <a:effectLst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>
                          <a:solidFill>
                            <a:srgbClr val="009900"/>
                          </a:solidFill>
                          <a:effectLst/>
                        </a:rPr>
                        <a:t>Parameter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>
                          <a:solidFill>
                            <a:srgbClr val="009900"/>
                          </a:solidFill>
                          <a:effectLst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924595"/>
                  </a:ext>
                </a:extLst>
              </a:tr>
              <a:tr h="367287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FC9924"/>
                          </a:solidFill>
                          <a:effectLst/>
                        </a:rPr>
                        <a:t>adam_beta1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FC9924"/>
                          </a:solidFill>
                          <a:effectLst/>
                        </a:rPr>
                        <a:t>adam_beta2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</a:rPr>
                        <a:t>0.999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FC9924"/>
                          </a:solidFill>
                          <a:effectLst/>
                        </a:rPr>
                        <a:t>adam_eps</a:t>
                      </a:r>
                      <a:endParaRPr lang="en-US" sz="1800" b="1" err="1">
                        <a:solidFill>
                          <a:srgbClr val="FC9924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</a:rPr>
                        <a:t>1e-06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687935"/>
                  </a:ext>
                </a:extLst>
              </a:tr>
              <a:tr h="367287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FC9924"/>
                          </a:solidFill>
                          <a:effectLst/>
                        </a:rPr>
                        <a:t>batch_size</a:t>
                      </a:r>
                      <a:endParaRPr lang="en-US" sz="1800" b="1" err="1">
                        <a:solidFill>
                          <a:srgbClr val="FC9924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</a:rPr>
                        <a:t>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FC9924"/>
                          </a:solidFill>
                          <a:effectLst/>
                        </a:rPr>
                        <a:t>dropout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</a:rPr>
                        <a:t>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FC9924"/>
                          </a:solidFill>
                          <a:effectLst/>
                        </a:rPr>
                        <a:t>epochs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154945"/>
                  </a:ext>
                </a:extLst>
              </a:tr>
              <a:tr h="57716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FC9924"/>
                          </a:solidFill>
                          <a:effectLst/>
                        </a:rPr>
                        <a:t>visual_feat_dim</a:t>
                      </a:r>
                      <a:endParaRPr lang="en-US" sz="1800" b="1" err="1">
                        <a:solidFill>
                          <a:srgbClr val="FC9924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</a:rPr>
                        <a:t>2048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FC9924"/>
                          </a:solidFill>
                          <a:effectLst/>
                        </a:rPr>
                        <a:t>image_size</a:t>
                      </a:r>
                      <a:endParaRPr lang="en-US" sz="1800" b="1" err="1">
                        <a:solidFill>
                          <a:srgbClr val="FC9924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</a:rPr>
                        <a:t>(448,448)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FC9924"/>
                          </a:solidFill>
                          <a:effectLst/>
                        </a:rPr>
                        <a:t>lr</a:t>
                      </a:r>
                      <a:endParaRPr lang="en-US" sz="1800" b="1" err="1">
                        <a:solidFill>
                          <a:srgbClr val="FC9924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</a:rPr>
                        <a:t>0.0001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550669"/>
                  </a:ext>
                </a:extLst>
              </a:tr>
              <a:tr h="38827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FC9924"/>
                          </a:solidFill>
                          <a:effectLst/>
                        </a:rPr>
                        <a:t>max_n_boxes</a:t>
                      </a:r>
                      <a:endParaRPr lang="en-US" sz="1800" b="1" err="1">
                        <a:solidFill>
                          <a:srgbClr val="FC9924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</a:rPr>
                        <a:t>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FC9924"/>
                          </a:solidFill>
                          <a:effectLst/>
                        </a:rPr>
                        <a:t>max_text_length</a:t>
                      </a:r>
                      <a:endParaRPr lang="en-US" sz="1800" b="1" err="1">
                        <a:solidFill>
                          <a:srgbClr val="FC9924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FC9924"/>
                          </a:solidFill>
                          <a:effectLst/>
                        </a:rPr>
                        <a:t>mid_dim</a:t>
                      </a:r>
                      <a:endParaRPr lang="en-US" sz="1800" b="1" err="1">
                        <a:solidFill>
                          <a:srgbClr val="FC9924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</a:rPr>
                        <a:t>768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7735580"/>
                  </a:ext>
                </a:extLst>
              </a:tr>
              <a:tr h="367287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FC9924"/>
                          </a:solidFill>
                          <a:effectLst/>
                        </a:rPr>
                        <a:t>n_boxes</a:t>
                      </a:r>
                      <a:endParaRPr lang="en-US" sz="1800" b="1" err="1">
                        <a:solidFill>
                          <a:srgbClr val="FC9924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</a:rPr>
                        <a:t>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>
                          <a:solidFill>
                            <a:srgbClr val="FC9924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weight_decay</a:t>
                      </a:r>
                      <a:endParaRPr lang="en-US" sz="1800" b="1" err="1">
                        <a:solidFill>
                          <a:srgbClr val="FC992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>
                          <a:solidFill>
                            <a:srgbClr val="0000FF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0.01</a:t>
                      </a:r>
                      <a:endParaRPr lang="en-US" sz="1800" b="1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FC9924"/>
                          </a:solidFill>
                          <a:effectLst/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</a:rPr>
                        <a:t>adamw</a:t>
                      </a:r>
                      <a:endParaRPr lang="en-US" sz="1800" b="1" err="1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330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854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85" y="813"/>
            <a:ext cx="12194567" cy="1094658"/>
          </a:xfrm>
          <a:prstGeom prst="rect">
            <a:avLst/>
          </a:prstGeom>
        </p:spPr>
        <p:txBody>
          <a:bodyPr vert="horz" wrap="square" lIns="0" tIns="276351" rIns="0" bIns="0" rtlCol="0" anchor="ctr">
            <a:spAutoFit/>
          </a:bodyPr>
          <a:lstStyle/>
          <a:p>
            <a:pPr algn="ctr"/>
            <a:r>
              <a:rPr lang="en-US" sz="5300" spc="-13"/>
              <a:t>Baseline</a:t>
            </a:r>
            <a:endParaRPr lang="en-US" sz="53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C669F0-ADB6-3A9D-3F34-375187F92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428565"/>
              </p:ext>
            </p:extLst>
          </p:nvPr>
        </p:nvGraphicFramePr>
        <p:xfrm>
          <a:off x="8505567" y="1235675"/>
          <a:ext cx="3477200" cy="51825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54891">
                  <a:extLst>
                    <a:ext uri="{9D8B030D-6E8A-4147-A177-3AD203B41FA5}">
                      <a16:colId xmlns:a16="http://schemas.microsoft.com/office/drawing/2014/main" val="3372330698"/>
                    </a:ext>
                  </a:extLst>
                </a:gridCol>
                <a:gridCol w="1922309">
                  <a:extLst>
                    <a:ext uri="{9D8B030D-6E8A-4147-A177-3AD203B41FA5}">
                      <a16:colId xmlns:a16="http://schemas.microsoft.com/office/drawing/2014/main" val="3414812213"/>
                    </a:ext>
                  </a:extLst>
                </a:gridCol>
              </a:tblGrid>
              <a:tr h="97098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solidFill>
                            <a:srgbClr val="44972A"/>
                          </a:solidFill>
                          <a:effectLst/>
                          <a:highlight>
                            <a:srgbClr val="EFEFEF"/>
                          </a:highlight>
                          <a:latin typeface="Arial"/>
                        </a:rPr>
                        <a:t>Task</a:t>
                      </a:r>
                      <a:endParaRPr lang="en-US" sz="1600">
                        <a:effectLst/>
                        <a:highlight>
                          <a:srgbClr val="EFEFEF"/>
                        </a:highlight>
                        <a:latin typeface="Arial"/>
                      </a:endParaRPr>
                    </a:p>
                  </a:txBody>
                  <a:tcPr marL="77448" marR="77448" marT="77448" marB="77448" anchor="ctr">
                    <a:lnL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solidFill>
                            <a:srgbClr val="44972A"/>
                          </a:solidFill>
                          <a:effectLst/>
                          <a:highlight>
                            <a:srgbClr val="EFEFEF"/>
                          </a:highlight>
                          <a:latin typeface="Arial"/>
                        </a:rPr>
                        <a:t>Accuracy</a:t>
                      </a:r>
                      <a:br>
                        <a:rPr lang="en-US" sz="1600">
                          <a:effectLst/>
                          <a:highlight>
                            <a:srgbClr val="EFEFEF"/>
                          </a:highlight>
                          <a:latin typeface="Arial"/>
                        </a:rPr>
                      </a:br>
                      <a:r>
                        <a:rPr lang="en-US" sz="1600" b="1">
                          <a:solidFill>
                            <a:srgbClr val="44972A"/>
                          </a:solidFill>
                          <a:effectLst/>
                          <a:highlight>
                            <a:srgbClr val="EFEFEF"/>
                          </a:highlight>
                          <a:latin typeface="Arial"/>
                        </a:rPr>
                        <a:t>(CLIP Encoder - BART LM)</a:t>
                      </a:r>
                      <a:endParaRPr lang="en-US" sz="1600">
                        <a:effectLst/>
                        <a:highlight>
                          <a:srgbClr val="EFEFEF"/>
                        </a:highlight>
                        <a:latin typeface="Arial"/>
                      </a:endParaRPr>
                    </a:p>
                  </a:txBody>
                  <a:tcPr marL="77448" marR="77448" marT="77448" marB="77448" anchor="ctr">
                    <a:lnL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636330"/>
                  </a:ext>
                </a:extLst>
              </a:tr>
              <a:tr h="42115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solidFill>
                            <a:srgbClr val="0000FF"/>
                          </a:solidFill>
                          <a:latin typeface="Arial"/>
                        </a:rPr>
                        <a:t>NLVR2</a:t>
                      </a:r>
                    </a:p>
                  </a:txBody>
                  <a:tcPr marL="77448" marR="77448" marT="77448" marB="77448" anchor="ctr">
                    <a:lnL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solidFill>
                            <a:srgbClr val="0000FF"/>
                          </a:solidFill>
                          <a:latin typeface="Arial"/>
                        </a:rPr>
                        <a:t>74.236</a:t>
                      </a:r>
                    </a:p>
                  </a:txBody>
                  <a:tcPr marL="77448" marR="77448" marT="77448" marB="77448" anchor="ctr">
                    <a:lnL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2857"/>
                  </a:ext>
                </a:extLst>
              </a:tr>
              <a:tr h="42115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solidFill>
                            <a:srgbClr val="0000FF"/>
                          </a:solidFill>
                          <a:latin typeface="Arial"/>
                        </a:rPr>
                        <a:t>VQA</a:t>
                      </a:r>
                    </a:p>
                  </a:txBody>
                  <a:tcPr marL="77448" marR="77448" marT="77448" marB="77448" anchor="ctr">
                    <a:lnL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solidFill>
                            <a:srgbClr val="0000FF"/>
                          </a:solidFill>
                          <a:latin typeface="Arial"/>
                        </a:rPr>
                        <a:t>70.842</a:t>
                      </a:r>
                    </a:p>
                  </a:txBody>
                  <a:tcPr marL="77448" marR="77448" marT="77448" marB="77448" anchor="ctr">
                    <a:lnL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9438"/>
                  </a:ext>
                </a:extLst>
              </a:tr>
              <a:tr h="42115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solidFill>
                            <a:srgbClr val="0000FF"/>
                          </a:solidFill>
                          <a:latin typeface="Arial"/>
                        </a:rPr>
                        <a:t>GQA</a:t>
                      </a:r>
                    </a:p>
                  </a:txBody>
                  <a:tcPr marL="77448" marR="77448" marT="77448" marB="77448" anchor="ctr">
                    <a:lnL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solidFill>
                            <a:srgbClr val="0000FF"/>
                          </a:solidFill>
                          <a:latin typeface="Arial"/>
                        </a:rPr>
                        <a:t>55.569</a:t>
                      </a:r>
                    </a:p>
                  </a:txBody>
                  <a:tcPr marL="77448" marR="77448" marT="77448" marB="77448" anchor="ctr">
                    <a:lnL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824"/>
                  </a:ext>
                </a:extLst>
              </a:tr>
              <a:tr h="4211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rgbClr val="0000FF"/>
                          </a:solidFill>
                          <a:latin typeface="Arial"/>
                        </a:rPr>
                        <a:t>Bleu1</a:t>
                      </a:r>
                    </a:p>
                  </a:txBody>
                  <a:tcPr marL="77448" marR="77448" marT="77448" marB="77448" anchor="ctr">
                    <a:lnL w="9524">
                      <a:solidFill>
                        <a:srgbClr val="252525"/>
                      </a:solidFill>
                    </a:lnL>
                    <a:lnR w="9524">
                      <a:solidFill>
                        <a:srgbClr val="252525"/>
                      </a:solidFill>
                    </a:lnR>
                    <a:lnT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rgbClr val="0000FF"/>
                          </a:solidFill>
                          <a:latin typeface="Arial"/>
                        </a:rPr>
                        <a:t>73.05</a:t>
                      </a:r>
                    </a:p>
                  </a:txBody>
                  <a:tcPr marL="77448" marR="77448" marT="77448" marB="77448" anchor="ctr">
                    <a:lnL w="9524">
                      <a:solidFill>
                        <a:srgbClr val="252525"/>
                      </a:solidFill>
                    </a:lnL>
                    <a:lnR w="9524">
                      <a:solidFill>
                        <a:srgbClr val="252525"/>
                      </a:solidFill>
                    </a:lnR>
                    <a:lnT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235989"/>
                  </a:ext>
                </a:extLst>
              </a:tr>
              <a:tr h="4211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rgbClr val="0000FF"/>
                          </a:solidFill>
                          <a:latin typeface="Arial"/>
                        </a:rPr>
                        <a:t>Bleu2</a:t>
                      </a:r>
                    </a:p>
                  </a:txBody>
                  <a:tcPr marL="77448" marR="77448" marT="77448" marB="77448" anchor="ctr">
                    <a:lnL w="9524">
                      <a:solidFill>
                        <a:srgbClr val="252525"/>
                      </a:solidFill>
                    </a:lnL>
                    <a:lnR w="9524">
                      <a:solidFill>
                        <a:srgbClr val="252525"/>
                      </a:solidFill>
                    </a:lnR>
                    <a:lnT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rgbClr val="0000FF"/>
                          </a:solidFill>
                          <a:latin typeface="Arial"/>
                        </a:rPr>
                        <a:t>56.29</a:t>
                      </a:r>
                    </a:p>
                  </a:txBody>
                  <a:tcPr marL="77448" marR="77448" marT="77448" marB="77448" anchor="ctr">
                    <a:lnL w="9524">
                      <a:solidFill>
                        <a:srgbClr val="252525"/>
                      </a:solidFill>
                    </a:lnL>
                    <a:lnR w="9524">
                      <a:solidFill>
                        <a:srgbClr val="252525"/>
                      </a:solidFill>
                    </a:lnR>
                    <a:lnT w="9525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49411"/>
                  </a:ext>
                </a:extLst>
              </a:tr>
              <a:tr h="4211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rgbClr val="0000FF"/>
                          </a:solidFill>
                          <a:latin typeface="Arial"/>
                        </a:rPr>
                        <a:t>Bleu3</a:t>
                      </a:r>
                    </a:p>
                  </a:txBody>
                  <a:tcPr marL="77448" marR="77448" marT="77448" marB="77448" anchor="ctr">
                    <a:lnL w="9524">
                      <a:solidFill>
                        <a:srgbClr val="252525"/>
                      </a:solidFill>
                    </a:lnL>
                    <a:lnR w="9524">
                      <a:solidFill>
                        <a:srgbClr val="252525"/>
                      </a:solidFill>
                    </a:lnR>
                    <a:lnT w="9524">
                      <a:solidFill>
                        <a:srgbClr val="252525"/>
                      </a:solidFill>
                    </a:lnT>
                    <a:lnB w="952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rgbClr val="0000FF"/>
                          </a:solidFill>
                          <a:latin typeface="Arial"/>
                        </a:rPr>
                        <a:t>44.982</a:t>
                      </a:r>
                    </a:p>
                  </a:txBody>
                  <a:tcPr marL="77448" marR="77448" marT="77448" marB="77448" anchor="ctr">
                    <a:lnL w="9524">
                      <a:solidFill>
                        <a:srgbClr val="252525"/>
                      </a:solidFill>
                    </a:lnL>
                    <a:lnR w="9524">
                      <a:solidFill>
                        <a:srgbClr val="252525"/>
                      </a:solidFill>
                    </a:lnR>
                    <a:lnT w="9524">
                      <a:solidFill>
                        <a:srgbClr val="252525"/>
                      </a:solidFill>
                    </a:lnT>
                    <a:lnB w="952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66689"/>
                  </a:ext>
                </a:extLst>
              </a:tr>
              <a:tr h="4211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rgbClr val="0000FF"/>
                          </a:solidFill>
                          <a:latin typeface="Arial"/>
                        </a:rPr>
                        <a:t>Bleu4</a:t>
                      </a:r>
                    </a:p>
                  </a:txBody>
                  <a:tcPr marL="77448" marR="77448" marT="77448" marB="77448" anchor="ctr">
                    <a:lnL w="9524">
                      <a:solidFill>
                        <a:srgbClr val="252525"/>
                      </a:solidFill>
                    </a:lnL>
                    <a:lnR w="9524">
                      <a:solidFill>
                        <a:srgbClr val="252525"/>
                      </a:solidFill>
                    </a:lnR>
                    <a:lnT w="9524">
                      <a:solidFill>
                        <a:srgbClr val="252525"/>
                      </a:solidFill>
                    </a:lnT>
                    <a:lnB w="952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rgbClr val="0000FF"/>
                          </a:solidFill>
                          <a:latin typeface="Arial"/>
                        </a:rPr>
                        <a:t>32.69</a:t>
                      </a:r>
                    </a:p>
                  </a:txBody>
                  <a:tcPr marL="77448" marR="77448" marT="77448" marB="77448" anchor="ctr">
                    <a:lnL w="9524">
                      <a:solidFill>
                        <a:srgbClr val="252525"/>
                      </a:solidFill>
                    </a:lnL>
                    <a:lnR w="9524">
                      <a:solidFill>
                        <a:srgbClr val="252525"/>
                      </a:solidFill>
                    </a:lnR>
                    <a:lnT w="9524">
                      <a:solidFill>
                        <a:srgbClr val="252525"/>
                      </a:solidFill>
                    </a:lnT>
                    <a:lnB w="952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242035"/>
                  </a:ext>
                </a:extLst>
              </a:tr>
              <a:tr h="4211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rgbClr val="0000FF"/>
                          </a:solidFill>
                          <a:latin typeface="Arial"/>
                        </a:rPr>
                        <a:t>CIDEr</a:t>
                      </a:r>
                      <a:endParaRPr lang="en-US" sz="1600" b="1" err="1">
                        <a:solidFill>
                          <a:srgbClr val="0000FF"/>
                        </a:solidFill>
                        <a:latin typeface="Arial"/>
                      </a:endParaRPr>
                    </a:p>
                  </a:txBody>
                  <a:tcPr marL="77448" marR="77448" marT="77448" marB="77448" anchor="ctr">
                    <a:lnL w="9524">
                      <a:solidFill>
                        <a:srgbClr val="252525"/>
                      </a:solidFill>
                    </a:lnL>
                    <a:lnR w="9524">
                      <a:solidFill>
                        <a:srgbClr val="252525"/>
                      </a:solidFill>
                    </a:lnR>
                    <a:lnT w="9524">
                      <a:solidFill>
                        <a:srgbClr val="252525"/>
                      </a:solidFill>
                    </a:lnT>
                    <a:lnB w="952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rgbClr val="0000FF"/>
                          </a:solidFill>
                          <a:latin typeface="Arial"/>
                        </a:rPr>
                        <a:t>108.8</a:t>
                      </a:r>
                    </a:p>
                  </a:txBody>
                  <a:tcPr marL="77448" marR="77448" marT="77448" marB="77448" anchor="ctr">
                    <a:lnL w="9524">
                      <a:solidFill>
                        <a:srgbClr val="252525"/>
                      </a:solidFill>
                    </a:lnL>
                    <a:lnR w="9524">
                      <a:solidFill>
                        <a:srgbClr val="252525"/>
                      </a:solidFill>
                    </a:lnR>
                    <a:lnT w="9524">
                      <a:solidFill>
                        <a:srgbClr val="252525"/>
                      </a:solidFill>
                    </a:lnT>
                    <a:lnB w="952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965728"/>
                  </a:ext>
                </a:extLst>
              </a:tr>
              <a:tr h="4211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rgbClr val="0000FF"/>
                          </a:solidFill>
                          <a:latin typeface="Arial"/>
                        </a:rPr>
                        <a:t>METEOR</a:t>
                      </a:r>
                    </a:p>
                  </a:txBody>
                  <a:tcPr marL="77448" marR="77448" marT="77448" marB="77448" anchor="ctr">
                    <a:lnL w="9524">
                      <a:solidFill>
                        <a:srgbClr val="252525"/>
                      </a:solidFill>
                    </a:lnL>
                    <a:lnR w="9524">
                      <a:solidFill>
                        <a:srgbClr val="252525"/>
                      </a:solidFill>
                    </a:lnR>
                    <a:lnT w="9524">
                      <a:solidFill>
                        <a:srgbClr val="252525"/>
                      </a:solidFill>
                    </a:lnT>
                    <a:lnB w="952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rgbClr val="0000FF"/>
                          </a:solidFill>
                          <a:latin typeface="Arial"/>
                        </a:rPr>
                        <a:t>28.17</a:t>
                      </a:r>
                    </a:p>
                  </a:txBody>
                  <a:tcPr marL="77448" marR="77448" marT="77448" marB="77448" anchor="ctr">
                    <a:lnL w="9524">
                      <a:solidFill>
                        <a:srgbClr val="252525"/>
                      </a:solidFill>
                    </a:lnL>
                    <a:lnR w="9524">
                      <a:solidFill>
                        <a:srgbClr val="252525"/>
                      </a:solidFill>
                    </a:lnR>
                    <a:lnT w="9524">
                      <a:solidFill>
                        <a:srgbClr val="252525"/>
                      </a:solidFill>
                    </a:lnT>
                    <a:lnB w="952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268597"/>
                  </a:ext>
                </a:extLst>
              </a:tr>
              <a:tr h="4211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rgbClr val="0000FF"/>
                          </a:solidFill>
                          <a:latin typeface="Arial"/>
                        </a:rPr>
                        <a:t>SPICE</a:t>
                      </a:r>
                    </a:p>
                  </a:txBody>
                  <a:tcPr marL="77448" marR="77448" marT="77448" marB="77448" anchor="ctr">
                    <a:lnL w="9524">
                      <a:solidFill>
                        <a:srgbClr val="252525"/>
                      </a:solidFill>
                    </a:lnL>
                    <a:lnR w="9524">
                      <a:solidFill>
                        <a:srgbClr val="252525"/>
                      </a:solidFill>
                    </a:lnR>
                    <a:lnT w="9524">
                      <a:solidFill>
                        <a:srgbClr val="252525"/>
                      </a:solidFill>
                    </a:lnT>
                    <a:lnB w="9524">
                      <a:solidFill>
                        <a:srgbClr val="252525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rgbClr val="0000FF"/>
                          </a:solidFill>
                          <a:latin typeface="Arial"/>
                        </a:rPr>
                        <a:t>21.42</a:t>
                      </a:r>
                    </a:p>
                  </a:txBody>
                  <a:tcPr marL="77448" marR="77448" marT="77448" marB="77448" anchor="ctr">
                    <a:lnL w="9524">
                      <a:solidFill>
                        <a:srgbClr val="252525"/>
                      </a:solidFill>
                    </a:lnL>
                    <a:lnR w="9524">
                      <a:solidFill>
                        <a:srgbClr val="252525"/>
                      </a:solidFill>
                    </a:lnR>
                    <a:lnT w="9524">
                      <a:solidFill>
                        <a:srgbClr val="252525"/>
                      </a:solidFill>
                    </a:lnT>
                    <a:lnB w="9524">
                      <a:solidFill>
                        <a:srgbClr val="252525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083470"/>
                  </a:ext>
                </a:extLst>
              </a:tr>
            </a:tbl>
          </a:graphicData>
        </a:graphic>
      </p:graphicFrame>
      <p:pic>
        <p:nvPicPr>
          <p:cNvPr id="7" name="Picture 6" descr="A diagram of a person skating">
            <a:extLst>
              <a:ext uri="{FF2B5EF4-FFF2-40B4-BE49-F238E27FC236}">
                <a16:creationId xmlns:a16="http://schemas.microsoft.com/office/drawing/2014/main" id="{E09D1C51-DB07-7535-FECC-E7C7832D6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0" y="1235251"/>
            <a:ext cx="7852330" cy="37075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27910A-B126-0F14-B6CA-2ACEF7D48873}"/>
              </a:ext>
            </a:extLst>
          </p:cNvPr>
          <p:cNvSpPr txBox="1"/>
          <p:nvPr/>
        </p:nvSpPr>
        <p:spPr>
          <a:xfrm>
            <a:off x="1317" y="6605261"/>
            <a:ext cx="121942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1200" b="1">
                <a:solidFill>
                  <a:srgbClr val="0000FF"/>
                </a:solidFill>
                <a:latin typeface="Arial"/>
              </a:rPr>
              <a:t>Source:</a:t>
            </a:r>
            <a:r>
              <a:rPr lang="en-IN" sz="1200">
                <a:solidFill>
                  <a:srgbClr val="0000FF"/>
                </a:solidFill>
                <a:latin typeface="Arial"/>
              </a:rPr>
              <a:t> </a:t>
            </a:r>
            <a:r>
              <a:rPr lang="en-IN" sz="1000">
                <a:solidFill>
                  <a:srgbClr val="222222"/>
                </a:solidFill>
                <a:latin typeface="Arial"/>
              </a:rPr>
              <a:t>Cho, Jaemin, Jie Lei, Hao Tan, and Mohit Bansal. "Unifying vision-and-language tasks via text generation." In </a:t>
            </a:r>
            <a:r>
              <a:rPr lang="en-IN" sz="1000" i="1">
                <a:solidFill>
                  <a:srgbClr val="222222"/>
                </a:solidFill>
                <a:latin typeface="Arial"/>
              </a:rPr>
              <a:t>International Conference on Machine Learning</a:t>
            </a:r>
            <a:r>
              <a:rPr lang="en-IN" sz="1000">
                <a:solidFill>
                  <a:srgbClr val="222222"/>
                </a:solidFill>
                <a:latin typeface="Arial"/>
              </a:rPr>
              <a:t>, pp. 1931-1942. PMLR, 2021.</a:t>
            </a:r>
            <a:endParaRPr lang="en-IN" sz="120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F28A4-0891-95F0-5141-1DAABD14C68D}"/>
              </a:ext>
            </a:extLst>
          </p:cNvPr>
          <p:cNvSpPr txBox="1"/>
          <p:nvPr/>
        </p:nvSpPr>
        <p:spPr>
          <a:xfrm>
            <a:off x="594609" y="1480480"/>
            <a:ext cx="53903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0000FF"/>
                </a:solidFill>
                <a:latin typeface="Arial"/>
                <a:cs typeface="Arial"/>
              </a:rPr>
              <a:t>CLIP Encoder - BART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3DED4-8CCA-158E-8653-3E112ACC9B2B}"/>
              </a:ext>
            </a:extLst>
          </p:cNvPr>
          <p:cNvSpPr txBox="1"/>
          <p:nvPr/>
        </p:nvSpPr>
        <p:spPr>
          <a:xfrm>
            <a:off x="499672" y="5214922"/>
            <a:ext cx="7854135" cy="1200329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>
                <a:solidFill>
                  <a:srgbClr val="0000FF"/>
                </a:solidFill>
                <a:ea typeface="+mn-lt"/>
                <a:cs typeface="+mn-lt"/>
              </a:rPr>
              <a:t>Baseline: Full Finetuning</a:t>
            </a:r>
            <a:endParaRPr lang="en-US">
              <a:solidFill>
                <a:srgbClr val="0000FF"/>
              </a:solidFill>
              <a:ea typeface="Calibri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>
                <a:solidFill>
                  <a:srgbClr val="0000FF"/>
                </a:solidFill>
                <a:ea typeface="Calibri"/>
                <a:cs typeface="Calibri"/>
              </a:rPr>
              <a:t>Model: CLIP Encoder-BART</a:t>
            </a:r>
          </a:p>
          <a:p>
            <a:pPr marL="285750" indent="-285750" algn="l">
              <a:buFont typeface="Arial"/>
              <a:buChar char="•"/>
            </a:pPr>
            <a:r>
              <a:rPr lang="en-US">
                <a:solidFill>
                  <a:srgbClr val="0000FF"/>
                </a:solidFill>
                <a:ea typeface="Calibri"/>
                <a:cs typeface="Calibri"/>
              </a:rPr>
              <a:t>For four Tasks: NLVR2, VQA, GQA, COCO Captioning</a:t>
            </a:r>
          </a:p>
          <a:p>
            <a:pPr marL="285750" indent="-285750" algn="l">
              <a:buFont typeface="Arial"/>
              <a:buChar char="•"/>
            </a:pPr>
            <a:r>
              <a:rPr lang="en-US">
                <a:solidFill>
                  <a:srgbClr val="0000FF"/>
                </a:solidFill>
                <a:ea typeface="Calibri"/>
                <a:cs typeface="Calibri"/>
              </a:rPr>
              <a:t>Base Results are in Right side</a:t>
            </a:r>
          </a:p>
        </p:txBody>
      </p:sp>
    </p:spTree>
    <p:extLst>
      <p:ext uri="{BB962C8B-B14F-4D97-AF65-F5344CB8AC3E}">
        <p14:creationId xmlns:p14="http://schemas.microsoft.com/office/powerpoint/2010/main" val="521832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284443-3296-C94D-ABD4-3A721D50B969}"/>
              </a:ext>
            </a:extLst>
          </p:cNvPr>
          <p:cNvSpPr txBox="1"/>
          <p:nvPr/>
        </p:nvSpPr>
        <p:spPr>
          <a:xfrm>
            <a:off x="0" y="180975"/>
            <a:ext cx="12192000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>
                <a:solidFill>
                  <a:srgbClr val="009900"/>
                </a:solidFill>
                <a:latin typeface="Arial"/>
              </a:rPr>
              <a:t>Results and Analysis : </a:t>
            </a:r>
            <a:r>
              <a:rPr lang="en-US" sz="4800" b="1">
                <a:solidFill>
                  <a:srgbClr val="FC9924"/>
                </a:solidFill>
                <a:latin typeface="Arial"/>
              </a:rPr>
              <a:t>Accuracy</a:t>
            </a:r>
            <a:endParaRPr lang="en-US" sz="3400" b="1">
              <a:solidFill>
                <a:srgbClr val="FC9924"/>
              </a:solidFill>
              <a:latin typeface="Arial"/>
              <a:cs typeface="Arial"/>
            </a:endParaRPr>
          </a:p>
          <a:p>
            <a:pPr algn="ctr"/>
            <a:r>
              <a:rPr lang="en-US" sz="3000" b="1">
                <a:solidFill>
                  <a:srgbClr val="0000FF"/>
                </a:solidFill>
                <a:latin typeface="Arial"/>
                <a:cs typeface="Arial"/>
              </a:rPr>
              <a:t>Results of Experiments using three different Adapters</a:t>
            </a:r>
            <a:endParaRPr lang="en-US"/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77F46B4-5626-A281-7A3D-7999A38A4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490" y="1636683"/>
            <a:ext cx="3318412" cy="4114800"/>
          </a:xfrm>
          <a:prstGeom prst="rect">
            <a:avLst/>
          </a:prstGeom>
        </p:spPr>
      </p:pic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45002B8-EB2F-25C2-DF0F-9C2C5F47C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34" y="1640278"/>
            <a:ext cx="3358880" cy="4114800"/>
          </a:xfrm>
          <a:prstGeom prst="rect">
            <a:avLst/>
          </a:prstGeom>
        </p:spPr>
      </p:pic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87DE3FF-AF03-2244-8F75-60ED7B078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017" y="1615117"/>
            <a:ext cx="3327574" cy="411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23E242-B105-30B1-B4E5-E18AF3F71704}"/>
              </a:ext>
            </a:extLst>
          </p:cNvPr>
          <p:cNvSpPr txBox="1"/>
          <p:nvPr/>
        </p:nvSpPr>
        <p:spPr>
          <a:xfrm>
            <a:off x="2061572" y="6126479"/>
            <a:ext cx="46791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33CD32"/>
                </a:solidFill>
                <a:latin typeface="Arial"/>
                <a:cs typeface="Arial"/>
              </a:rPr>
              <a:t>BASELINE : </a:t>
            </a:r>
            <a:r>
              <a:rPr lang="en-US" b="1">
                <a:solidFill>
                  <a:schemeClr val="tx1"/>
                </a:solidFill>
                <a:latin typeface="Arial"/>
                <a:cs typeface="Arial"/>
              </a:rPr>
              <a:t>Full Finetuning</a:t>
            </a:r>
            <a:endParaRPr lang="en-US" b="1" err="1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66584-4918-20C4-03A3-0B20EE4D9D5F}"/>
              </a:ext>
            </a:extLst>
          </p:cNvPr>
          <p:cNvSpPr/>
          <p:nvPr/>
        </p:nvSpPr>
        <p:spPr>
          <a:xfrm>
            <a:off x="901829" y="6081082"/>
            <a:ext cx="1020792" cy="416943"/>
          </a:xfrm>
          <a:prstGeom prst="rect">
            <a:avLst/>
          </a:prstGeom>
          <a:solidFill>
            <a:srgbClr val="67CA4D"/>
          </a:solidFill>
          <a:ln>
            <a:solidFill>
              <a:srgbClr val="67CA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18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799" y="2527"/>
            <a:ext cx="12195595" cy="1094557"/>
          </a:xfrm>
          <a:prstGeom prst="rect">
            <a:avLst/>
          </a:prstGeom>
        </p:spPr>
        <p:txBody>
          <a:bodyPr vert="horz" wrap="square" lIns="0" tIns="276251" rIns="0" bIns="0" rtlCol="0" anchor="t">
            <a:spAutoFit/>
          </a:bodyPr>
          <a:lstStyle/>
          <a:p>
            <a:pPr algn="ctr"/>
            <a:r>
              <a:rPr lang="en-US" sz="4650"/>
              <a:t>Problem</a:t>
            </a:r>
            <a:r>
              <a:rPr lang="en-US" sz="4650" spc="-47"/>
              <a:t> </a:t>
            </a:r>
            <a:r>
              <a:rPr lang="en-US" sz="4650" spc="-13"/>
              <a:t>Statement :</a:t>
            </a:r>
            <a:r>
              <a:rPr lang="en-US" sz="5300" spc="-13"/>
              <a:t> </a:t>
            </a:r>
            <a:r>
              <a:rPr lang="en-US" sz="4100" spc="-13">
                <a:solidFill>
                  <a:srgbClr val="FF0000"/>
                </a:solidFill>
              </a:rPr>
              <a:t>Parameter Efficiency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00D8088-EA04-B7E0-9ED6-84B0F45B0EA7}"/>
              </a:ext>
            </a:extLst>
          </p:cNvPr>
          <p:cNvSpPr txBox="1"/>
          <p:nvPr/>
        </p:nvSpPr>
        <p:spPr>
          <a:xfrm>
            <a:off x="653242" y="1443852"/>
            <a:ext cx="10874517" cy="3567643"/>
          </a:xfrm>
          <a:prstGeom prst="rect">
            <a:avLst/>
          </a:prstGeom>
        </p:spPr>
        <p:txBody>
          <a:bodyPr vert="horz" wrap="square" lIns="0" tIns="98213" rIns="0" bIns="0" rtlCol="0" anchor="t">
            <a:spAutoFit/>
          </a:bodyPr>
          <a:lstStyle>
            <a:defPPr>
              <a:defRPr kern="0"/>
            </a:defPPr>
          </a:lstStyle>
          <a:p>
            <a:pPr marL="463115" indent="-446182">
              <a:spcBef>
                <a:spcPts val="773"/>
              </a:spcBef>
              <a:buClr>
                <a:srgbClr val="0000FF"/>
              </a:buClr>
              <a:buChar char="•"/>
              <a:tabLst>
                <a:tab pos="463115" algn="l"/>
              </a:tabLst>
            </a:pPr>
            <a:r>
              <a:rPr lang="en-US" sz="4533" b="1" spc="-13">
                <a:solidFill>
                  <a:srgbClr val="059818"/>
                </a:solidFill>
                <a:latin typeface="Arial"/>
                <a:cs typeface="Arial"/>
              </a:rPr>
              <a:t>Title     : </a:t>
            </a:r>
            <a:r>
              <a:rPr lang="en-US" sz="4267" b="1" spc="-13">
                <a:solidFill>
                  <a:srgbClr val="0000FF"/>
                </a:solidFill>
                <a:latin typeface="Arial"/>
                <a:cs typeface="Arial"/>
              </a:rPr>
              <a:t>Parameter Efficient Training</a:t>
            </a:r>
            <a:endParaRPr lang="en-US">
              <a:solidFill>
                <a:srgbClr val="000000"/>
              </a:solidFill>
            </a:endParaRPr>
          </a:p>
          <a:p>
            <a:pPr marL="16933">
              <a:spcBef>
                <a:spcPts val="773"/>
              </a:spcBef>
              <a:tabLst>
                <a:tab pos="463115" algn="l"/>
              </a:tabLst>
            </a:pPr>
            <a:r>
              <a:rPr lang="en-US" sz="4267" b="1" spc="-13">
                <a:solidFill>
                  <a:srgbClr val="0000FF"/>
                </a:solidFill>
                <a:latin typeface="Arial"/>
                <a:cs typeface="Arial"/>
              </a:rPr>
              <a:t>                   for Multimodal Tasks</a:t>
            </a:r>
            <a:endParaRPr lang="en-US"/>
          </a:p>
          <a:p>
            <a:pPr>
              <a:spcBef>
                <a:spcPts val="773"/>
              </a:spcBef>
              <a:buClr>
                <a:srgbClr val="0000FF"/>
              </a:buClr>
              <a:buFont typeface="Arial,Sans-Serif"/>
              <a:buChar char="•"/>
              <a:tabLst>
                <a:tab pos="463115" algn="l"/>
              </a:tabLst>
            </a:pPr>
            <a:r>
              <a:rPr lang="en-US" sz="4533" b="1" spc="-13">
                <a:solidFill>
                  <a:srgbClr val="059818"/>
                </a:solidFill>
                <a:latin typeface="Arial"/>
                <a:cs typeface="Arial"/>
              </a:rPr>
              <a:t> Input    : </a:t>
            </a:r>
            <a:r>
              <a:rPr lang="en-US" sz="4267" b="1" spc="-13">
                <a:solidFill>
                  <a:srgbClr val="0000FF"/>
                </a:solidFill>
                <a:latin typeface="Arial"/>
                <a:cs typeface="Arial"/>
              </a:rPr>
              <a:t>An image (or pair for NLVR) </a:t>
            </a:r>
            <a:br>
              <a:rPr lang="en-US" sz="4267" b="1" spc="-13">
                <a:latin typeface="Arial"/>
                <a:cs typeface="Arial"/>
              </a:rPr>
            </a:br>
            <a:r>
              <a:rPr lang="en-US" sz="4267" b="1" spc="-13">
                <a:solidFill>
                  <a:srgbClr val="0000FF"/>
                </a:solidFill>
                <a:latin typeface="Arial"/>
                <a:cs typeface="Arial"/>
              </a:rPr>
              <a:t>             </a:t>
            </a:r>
            <a:r>
              <a:rPr lang="en-US" sz="6400" b="1" spc="-13">
                <a:solidFill>
                  <a:srgbClr val="0000FF"/>
                </a:solidFill>
                <a:latin typeface="Arial"/>
                <a:cs typeface="Arial"/>
              </a:rPr>
              <a:t> +</a:t>
            </a:r>
            <a:br>
              <a:rPr lang="en-US" sz="4267" b="1" spc="-13">
                <a:latin typeface="Arial"/>
                <a:cs typeface="Arial"/>
              </a:rPr>
            </a:br>
            <a:r>
              <a:rPr lang="en-US" sz="4267" b="1" spc="-13">
                <a:solidFill>
                  <a:srgbClr val="0000FF"/>
                </a:solidFill>
                <a:latin typeface="Arial"/>
                <a:cs typeface="Arial"/>
              </a:rPr>
              <a:t>                  Question regarding the image/s</a:t>
            </a:r>
            <a:endParaRPr lang="en-US" sz="4267" spc="-13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Bef>
                <a:spcPts val="773"/>
              </a:spcBef>
              <a:buClr>
                <a:srgbClr val="0000FF"/>
              </a:buClr>
              <a:buFont typeface="Arial,Sans-Serif"/>
              <a:buChar char="•"/>
              <a:tabLst>
                <a:tab pos="463115" algn="l"/>
              </a:tabLst>
            </a:pPr>
            <a:r>
              <a:rPr lang="en-US" sz="4267" b="1" spc="-13">
                <a:solidFill>
                  <a:srgbClr val="0000FF"/>
                </a:solidFill>
                <a:latin typeface="Arial"/>
                <a:cs typeface="Arial"/>
              </a:rPr>
              <a:t> </a:t>
            </a:r>
            <a:r>
              <a:rPr lang="en-US" sz="4267" b="1" spc="-13">
                <a:solidFill>
                  <a:srgbClr val="059818"/>
                </a:solidFill>
                <a:latin typeface="Arial"/>
                <a:cs typeface="Arial"/>
              </a:rPr>
              <a:t>Output  :</a:t>
            </a:r>
            <a:r>
              <a:rPr lang="en-US" sz="4267" b="1" spc="-13">
                <a:solidFill>
                  <a:srgbClr val="0000FF"/>
                </a:solidFill>
                <a:latin typeface="Arial"/>
                <a:cs typeface="Arial"/>
              </a:rPr>
              <a:t> Answer to the question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284443-3296-C94D-ABD4-3A721D50B969}"/>
              </a:ext>
            </a:extLst>
          </p:cNvPr>
          <p:cNvSpPr txBox="1"/>
          <p:nvPr/>
        </p:nvSpPr>
        <p:spPr>
          <a:xfrm>
            <a:off x="0" y="180975"/>
            <a:ext cx="12192000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>
                <a:solidFill>
                  <a:srgbClr val="009900"/>
                </a:solidFill>
                <a:latin typeface="Arial"/>
              </a:rPr>
              <a:t>Results and Analysis : </a:t>
            </a:r>
            <a:r>
              <a:rPr lang="en-US" sz="4000" b="1">
                <a:solidFill>
                  <a:srgbClr val="FC9925"/>
                </a:solidFill>
                <a:latin typeface="Arial"/>
              </a:rPr>
              <a:t>Parameter Reduction</a:t>
            </a:r>
            <a:endParaRPr lang="en-US" sz="4000">
              <a:solidFill>
                <a:srgbClr val="FC9925"/>
              </a:solidFill>
            </a:endParaRPr>
          </a:p>
          <a:p>
            <a:pPr algn="ctr"/>
            <a:r>
              <a:rPr lang="en-US" sz="3000" b="1">
                <a:solidFill>
                  <a:srgbClr val="0000FF"/>
                </a:solidFill>
                <a:latin typeface="Arial"/>
                <a:cs typeface="Arial"/>
              </a:rPr>
              <a:t>Results of Experiments using three different Adapters</a:t>
            </a: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565B62-B3F5-C05D-1AA8-6F3C74BCD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268337"/>
              </p:ext>
            </p:extLst>
          </p:nvPr>
        </p:nvGraphicFramePr>
        <p:xfrm>
          <a:off x="386772" y="2343727"/>
          <a:ext cx="11426556" cy="43311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24990">
                  <a:extLst>
                    <a:ext uri="{9D8B030D-6E8A-4147-A177-3AD203B41FA5}">
                      <a16:colId xmlns:a16="http://schemas.microsoft.com/office/drawing/2014/main" val="2109493464"/>
                    </a:ext>
                  </a:extLst>
                </a:gridCol>
                <a:gridCol w="2304191">
                  <a:extLst>
                    <a:ext uri="{9D8B030D-6E8A-4147-A177-3AD203B41FA5}">
                      <a16:colId xmlns:a16="http://schemas.microsoft.com/office/drawing/2014/main" val="198014191"/>
                    </a:ext>
                  </a:extLst>
                </a:gridCol>
                <a:gridCol w="1933018">
                  <a:extLst>
                    <a:ext uri="{9D8B030D-6E8A-4147-A177-3AD203B41FA5}">
                      <a16:colId xmlns:a16="http://schemas.microsoft.com/office/drawing/2014/main" val="2130950751"/>
                    </a:ext>
                  </a:extLst>
                </a:gridCol>
                <a:gridCol w="2287543">
                  <a:extLst>
                    <a:ext uri="{9D8B030D-6E8A-4147-A177-3AD203B41FA5}">
                      <a16:colId xmlns:a16="http://schemas.microsoft.com/office/drawing/2014/main" val="1091110607"/>
                    </a:ext>
                  </a:extLst>
                </a:gridCol>
                <a:gridCol w="2376814">
                  <a:extLst>
                    <a:ext uri="{9D8B030D-6E8A-4147-A177-3AD203B41FA5}">
                      <a16:colId xmlns:a16="http://schemas.microsoft.com/office/drawing/2014/main" val="1523726580"/>
                    </a:ext>
                  </a:extLst>
                </a:gridCol>
              </a:tblGrid>
              <a:tr h="97490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rgbClr val="059818"/>
                          </a:solidFill>
                          <a:latin typeface="Arial"/>
                        </a:rPr>
                        <a:t>Method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rgbClr val="059818"/>
                          </a:solidFill>
                          <a:latin typeface="Arial"/>
                        </a:rPr>
                        <a:t>Updated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rgbClr val="059818"/>
                          </a:solidFill>
                          <a:latin typeface="Arial"/>
                        </a:rPr>
                        <a:t>Parameters (%)</a:t>
                      </a:r>
                      <a:endParaRPr lang="en-US"/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rgbClr val="059818"/>
                          </a:solidFill>
                          <a:latin typeface="Arial"/>
                        </a:rPr>
                        <a:t>VQA Accuracy (%)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rgbClr val="059818"/>
                          </a:solidFill>
                          <a:latin typeface="Arial"/>
                        </a:rPr>
                        <a:t>GQA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rgbClr val="059818"/>
                          </a:solidFill>
                          <a:latin typeface="Arial"/>
                        </a:rPr>
                        <a:t>Accuracy (%)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rgbClr val="059818"/>
                          </a:solidFill>
                          <a:latin typeface="Arial"/>
                        </a:rPr>
                        <a:t>NLVR2 Accuracy (%)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073130"/>
                  </a:ext>
                </a:extLst>
              </a:tr>
              <a:tr h="559369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FF0000"/>
                          </a:solidFill>
                          <a:latin typeface="Arial"/>
                        </a:rPr>
                        <a:t>Full Fine-tuning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100.00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70.84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55.57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74.24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134527"/>
                  </a:ext>
                </a:extLst>
              </a:tr>
              <a:tr h="559369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FF0000"/>
                          </a:solidFill>
                          <a:latin typeface="Arial"/>
                        </a:rPr>
                        <a:t>Single Adapter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4.18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68.49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53.21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70.98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487644"/>
                  </a:ext>
                </a:extLst>
              </a:tr>
              <a:tr h="559369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FF0000"/>
                          </a:solidFill>
                          <a:latin typeface="Arial"/>
                        </a:rPr>
                        <a:t>Multiple Adapters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12.22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69.82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52.64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71.04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25626"/>
                  </a:ext>
                </a:extLst>
              </a:tr>
              <a:tr h="559369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FF0000"/>
                          </a:solidFill>
                          <a:latin typeface="Arial"/>
                        </a:rPr>
                        <a:t>Single Compacter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2.70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68.64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52.45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72.77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67164"/>
                  </a:ext>
                </a:extLst>
              </a:tr>
              <a:tr h="559369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FF0000"/>
                          </a:solidFill>
                          <a:latin typeface="Arial"/>
                        </a:rPr>
                        <a:t>Multiple Compacters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7.05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69.37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53.65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70.75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625156"/>
                  </a:ext>
                </a:extLst>
              </a:tr>
              <a:tr h="559369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FF0000"/>
                          </a:solidFill>
                          <a:latin typeface="Arial"/>
                        </a:rPr>
                        <a:t>Hyperformer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5.79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68.84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51.67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0000FF"/>
                          </a:solidFill>
                          <a:latin typeface="Arial"/>
                        </a:rPr>
                        <a:t>72.99</a:t>
                      </a:r>
                    </a:p>
                  </a:txBody>
                  <a:tcPr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0961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853B783-91CD-6726-3F96-1C64BEF8AACA}"/>
              </a:ext>
            </a:extLst>
          </p:cNvPr>
          <p:cNvSpPr txBox="1"/>
          <p:nvPr/>
        </p:nvSpPr>
        <p:spPr>
          <a:xfrm>
            <a:off x="390237" y="1601355"/>
            <a:ext cx="1141845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b="1">
                <a:solidFill>
                  <a:srgbClr val="0000FF"/>
                </a:solidFill>
                <a:latin typeface="Arial"/>
                <a:cs typeface="Arial"/>
              </a:rPr>
              <a:t>Number of Parameters (Base model : full finetuning):  140M </a:t>
            </a:r>
            <a:endParaRPr lang="en-US"/>
          </a:p>
          <a:p>
            <a:pPr marL="342900" indent="-342900" algn="l">
              <a:buFont typeface="Arial"/>
              <a:buChar char="•"/>
            </a:pPr>
            <a:r>
              <a:rPr lang="en-US" sz="2000" b="1">
                <a:solidFill>
                  <a:srgbClr val="0000FF"/>
                </a:solidFill>
                <a:latin typeface="Arial"/>
                <a:cs typeface="Arial"/>
              </a:rPr>
              <a:t>CLIP Parameter are not included as the parameters are frozen for all cases</a:t>
            </a:r>
          </a:p>
        </p:txBody>
      </p:sp>
    </p:spTree>
    <p:extLst>
      <p:ext uri="{BB962C8B-B14F-4D97-AF65-F5344CB8AC3E}">
        <p14:creationId xmlns:p14="http://schemas.microsoft.com/office/powerpoint/2010/main" val="3813979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53AB96-5AFB-0BC7-C750-329BB2E10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80" y="1278920"/>
            <a:ext cx="11570180" cy="5336307"/>
          </a:xfrm>
          <a:prstGeom prst="rect">
            <a:avLst/>
          </a:prstGeom>
        </p:spPr>
      </p:pic>
      <p:sp>
        <p:nvSpPr>
          <p:cNvPr id="6" name="Google Shape;140;g2d20f276fb9_0_480">
            <a:extLst>
              <a:ext uri="{FF2B5EF4-FFF2-40B4-BE49-F238E27FC236}">
                <a16:creationId xmlns:a16="http://schemas.microsoft.com/office/drawing/2014/main" id="{C9A9E584-C229-7041-ABFA-E2CE3682915F}"/>
              </a:ext>
            </a:extLst>
          </p:cNvPr>
          <p:cNvSpPr txBox="1">
            <a:spLocks/>
          </p:cNvSpPr>
          <p:nvPr/>
        </p:nvSpPr>
        <p:spPr>
          <a:xfrm>
            <a:off x="1881" y="120191"/>
            <a:ext cx="12192207" cy="980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>
                <a:solidFill>
                  <a:srgbClr val="009900"/>
                </a:solidFill>
              </a:rPr>
              <a:t>Case study: </a:t>
            </a:r>
            <a:r>
              <a:rPr lang="en-US" sz="4800" b="1">
                <a:solidFill>
                  <a:srgbClr val="0000FF"/>
                </a:solidFill>
              </a:rPr>
              <a:t>NLVR</a:t>
            </a:r>
            <a:r>
              <a:rPr lang="en-US" sz="4800" b="1">
                <a:solidFill>
                  <a:srgbClr val="009900"/>
                </a:solidFill>
              </a:rPr>
              <a:t> </a:t>
            </a:r>
            <a:endParaRPr lang="en-IN" sz="2800">
              <a:solidFill>
                <a:srgbClr val="0000FF"/>
              </a:solidFill>
            </a:endParaRPr>
          </a:p>
          <a:p>
            <a:pPr algn="ctr"/>
            <a:r>
              <a:rPr lang="en-US" sz="2800">
                <a:solidFill>
                  <a:srgbClr val="0000FF"/>
                </a:solidFill>
              </a:rPr>
              <a:t>Example where model is </a:t>
            </a:r>
            <a:r>
              <a:rPr lang="en-US" sz="2800" b="1">
                <a:solidFill>
                  <a:srgbClr val="0000FF"/>
                </a:solidFill>
              </a:rPr>
              <a:t>performing well</a:t>
            </a:r>
            <a:endParaRPr lang="en-IN" sz="2800"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0;g2d20f276fb9_0_480">
            <a:extLst>
              <a:ext uri="{FF2B5EF4-FFF2-40B4-BE49-F238E27FC236}">
                <a16:creationId xmlns:a16="http://schemas.microsoft.com/office/drawing/2014/main" id="{C9A9E584-C229-7041-ABFA-E2CE3682915F}"/>
              </a:ext>
            </a:extLst>
          </p:cNvPr>
          <p:cNvSpPr txBox="1">
            <a:spLocks/>
          </p:cNvSpPr>
          <p:nvPr/>
        </p:nvSpPr>
        <p:spPr>
          <a:xfrm>
            <a:off x="1881" y="120191"/>
            <a:ext cx="12192207" cy="980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>
                <a:solidFill>
                  <a:srgbClr val="009900"/>
                </a:solidFill>
              </a:rPr>
              <a:t>Case study: </a:t>
            </a:r>
            <a:r>
              <a:rPr lang="en-US" sz="4800" b="1">
                <a:solidFill>
                  <a:srgbClr val="0000FF"/>
                </a:solidFill>
              </a:rPr>
              <a:t>NLVR</a:t>
            </a:r>
            <a:r>
              <a:rPr lang="en-US" sz="4800" b="1">
                <a:solidFill>
                  <a:srgbClr val="009900"/>
                </a:solidFill>
              </a:rPr>
              <a:t> </a:t>
            </a:r>
            <a:endParaRPr lang="en-IN" sz="2800">
              <a:solidFill>
                <a:srgbClr val="0000FF"/>
              </a:solidFill>
            </a:endParaRPr>
          </a:p>
          <a:p>
            <a:pPr algn="ctr"/>
            <a:r>
              <a:rPr lang="en-US" sz="2800">
                <a:solidFill>
                  <a:srgbClr val="0000FF"/>
                </a:solidFill>
              </a:rPr>
              <a:t>Example where model is </a:t>
            </a:r>
            <a:r>
              <a:rPr lang="en-US" sz="2800" b="1">
                <a:solidFill>
                  <a:srgbClr val="0000FF"/>
                </a:solidFill>
              </a:rPr>
              <a:t>failing</a:t>
            </a:r>
            <a:endParaRPr lang="en-IN" sz="2800" b="1">
              <a:solidFill>
                <a:srgbClr val="0000FF"/>
              </a:solidFill>
            </a:endParaRPr>
          </a:p>
        </p:txBody>
      </p:sp>
      <p:pic>
        <p:nvPicPr>
          <p:cNvPr id="2" name="Picture 1" descr="A collage of a person sitting at a table with people around it&#10;&#10;Description automatically generated">
            <a:extLst>
              <a:ext uri="{FF2B5EF4-FFF2-40B4-BE49-F238E27FC236}">
                <a16:creationId xmlns:a16="http://schemas.microsoft.com/office/drawing/2014/main" id="{5ECEC214-C001-A936-E271-70980769B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3" y="1347402"/>
            <a:ext cx="114585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85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g2d20f276fb9_0_480">
            <a:extLst>
              <a:ext uri="{FF2B5EF4-FFF2-40B4-BE49-F238E27FC236}">
                <a16:creationId xmlns:a16="http://schemas.microsoft.com/office/drawing/2014/main" id="{47A393F3-5518-95D3-C39F-3400EED334C5}"/>
              </a:ext>
            </a:extLst>
          </p:cNvPr>
          <p:cNvSpPr txBox="1">
            <a:spLocks/>
          </p:cNvSpPr>
          <p:nvPr/>
        </p:nvSpPr>
        <p:spPr>
          <a:xfrm>
            <a:off x="1881" y="17218"/>
            <a:ext cx="12192207" cy="980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>
                <a:solidFill>
                  <a:srgbClr val="009900"/>
                </a:solidFill>
              </a:rPr>
              <a:t>Case study: </a:t>
            </a:r>
            <a:r>
              <a:rPr lang="en-US" sz="4800" b="1">
                <a:solidFill>
                  <a:srgbClr val="0000FF"/>
                </a:solidFill>
              </a:rPr>
              <a:t>VQA</a:t>
            </a:r>
          </a:p>
        </p:txBody>
      </p:sp>
      <p:sp>
        <p:nvSpPr>
          <p:cNvPr id="6" name="Google Shape;140;g2d20f276fb9_0_480">
            <a:extLst>
              <a:ext uri="{FF2B5EF4-FFF2-40B4-BE49-F238E27FC236}">
                <a16:creationId xmlns:a16="http://schemas.microsoft.com/office/drawing/2014/main" id="{770ACC07-04BF-782E-150A-6604100F9AAD}"/>
              </a:ext>
            </a:extLst>
          </p:cNvPr>
          <p:cNvSpPr txBox="1">
            <a:spLocks/>
          </p:cNvSpPr>
          <p:nvPr/>
        </p:nvSpPr>
        <p:spPr>
          <a:xfrm>
            <a:off x="220545" y="1089751"/>
            <a:ext cx="5874313" cy="62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Example where model is performing well</a:t>
            </a:r>
            <a:endParaRPr lang="en-IN" sz="2000" b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418BA7-AFA9-F5BB-534B-4F4C9CB0E234}"/>
              </a:ext>
            </a:extLst>
          </p:cNvPr>
          <p:cNvSpPr txBox="1"/>
          <p:nvPr/>
        </p:nvSpPr>
        <p:spPr>
          <a:xfrm>
            <a:off x="6284339" y="1206964"/>
            <a:ext cx="56809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latin typeface="Arial"/>
              </a:rPr>
              <a:t>Example where model is failing</a:t>
            </a:r>
            <a:endParaRPr lang="en-US" sz="2000" b="1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D0618-6D14-B760-734D-AB2A6288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16" y="1713314"/>
            <a:ext cx="5699375" cy="4905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F679EB-5D8E-F823-4472-BB7093D1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48" y="1717705"/>
            <a:ext cx="5876488" cy="491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6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g2d20f276fb9_0_480">
            <a:extLst>
              <a:ext uri="{FF2B5EF4-FFF2-40B4-BE49-F238E27FC236}">
                <a16:creationId xmlns:a16="http://schemas.microsoft.com/office/drawing/2014/main" id="{47A393F3-5518-95D3-C39F-3400EED334C5}"/>
              </a:ext>
            </a:extLst>
          </p:cNvPr>
          <p:cNvSpPr txBox="1">
            <a:spLocks/>
          </p:cNvSpPr>
          <p:nvPr/>
        </p:nvSpPr>
        <p:spPr>
          <a:xfrm>
            <a:off x="1881" y="17218"/>
            <a:ext cx="12192207" cy="980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>
                <a:solidFill>
                  <a:srgbClr val="009900"/>
                </a:solidFill>
              </a:rPr>
              <a:t>Case study: </a:t>
            </a:r>
            <a:r>
              <a:rPr lang="en-US" sz="4800" b="1">
                <a:solidFill>
                  <a:srgbClr val="0000FF"/>
                </a:solidFill>
              </a:rPr>
              <a:t>GQA</a:t>
            </a:r>
          </a:p>
        </p:txBody>
      </p:sp>
      <p:sp>
        <p:nvSpPr>
          <p:cNvPr id="6" name="Google Shape;140;g2d20f276fb9_0_480">
            <a:extLst>
              <a:ext uri="{FF2B5EF4-FFF2-40B4-BE49-F238E27FC236}">
                <a16:creationId xmlns:a16="http://schemas.microsoft.com/office/drawing/2014/main" id="{770ACC07-04BF-782E-150A-6604100F9AAD}"/>
              </a:ext>
            </a:extLst>
          </p:cNvPr>
          <p:cNvSpPr txBox="1">
            <a:spLocks/>
          </p:cNvSpPr>
          <p:nvPr/>
        </p:nvSpPr>
        <p:spPr>
          <a:xfrm>
            <a:off x="109670" y="629806"/>
            <a:ext cx="5400637" cy="83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Example where model is performing well</a:t>
            </a:r>
            <a:endParaRPr lang="en-IN" sz="2000" b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418BA7-AFA9-F5BB-534B-4F4C9CB0E234}"/>
              </a:ext>
            </a:extLst>
          </p:cNvPr>
          <p:cNvSpPr txBox="1"/>
          <p:nvPr/>
        </p:nvSpPr>
        <p:spPr>
          <a:xfrm>
            <a:off x="6093081" y="833787"/>
            <a:ext cx="608255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latin typeface="Arial"/>
              </a:rPr>
              <a:t>Example where model is failing</a:t>
            </a:r>
            <a:endParaRPr lang="en-US" sz="2000" b="1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997D03-4645-5000-5F60-C20D8E48C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82" y="1413284"/>
            <a:ext cx="5733782" cy="5264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467E9-C98C-2E0B-0888-B001E84E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077" y="1413284"/>
            <a:ext cx="5924140" cy="526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49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2d20f276fb9_0_5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888" y="1324806"/>
            <a:ext cx="5828360" cy="44656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80" name="Google Shape;180;g2d20f276fb9_0_510"/>
          <p:cNvSpPr txBox="1"/>
          <p:nvPr/>
        </p:nvSpPr>
        <p:spPr>
          <a:xfrm>
            <a:off x="4488" y="6376051"/>
            <a:ext cx="12185819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IN" sz="1200">
                <a:solidFill>
                  <a:srgbClr val="0000FF"/>
                </a:solidFill>
              </a:rPr>
              <a:t>IMAGE SOURCE</a:t>
            </a:r>
            <a:r>
              <a:rPr lang="en-IN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IN" sz="1200" u="sng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https://abvijaykumar.medium.com/fine-tuning-llm-parameter-efficient-fine-tuning-peft-lora-qlora-part-2-d8e23877ac6f</a:t>
            </a:r>
            <a:endParaRPr lang="en-IN" sz="12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IN" sz="1200">
                <a:solidFill>
                  <a:srgbClr val="0000FF"/>
                </a:solidFill>
              </a:rPr>
              <a:t>LORA PAPER : </a:t>
            </a:r>
            <a:r>
              <a:rPr lang="en-IN" sz="1200">
                <a:solidFill>
                  <a:schemeClr val="tx1"/>
                </a:solidFill>
              </a:rPr>
              <a:t>Edward</a:t>
            </a:r>
            <a:r>
              <a:rPr lang="en-IN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J. Hu, </a:t>
            </a:r>
            <a:r>
              <a:rPr lang="en-IN" sz="120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Yelong</a:t>
            </a:r>
            <a:r>
              <a:rPr lang="en-IN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Shen, Phillip Wallis, </a:t>
            </a:r>
            <a:r>
              <a:rPr lang="en-IN" sz="120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Zeyuan</a:t>
            </a:r>
            <a:r>
              <a:rPr lang="en-IN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AllenZhu</a:t>
            </a:r>
            <a:r>
              <a:rPr lang="en-IN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IN" sz="120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Yuanzhi</a:t>
            </a:r>
            <a:r>
              <a:rPr lang="en-IN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Li, Shean Wang, and </a:t>
            </a:r>
            <a:r>
              <a:rPr lang="en-IN" sz="120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Weizhu</a:t>
            </a:r>
            <a:r>
              <a:rPr lang="en-IN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Chen. Lora: Low-rank adaptation of large language models.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Google Shape;140;g2d20f276fb9_0_480">
            <a:extLst>
              <a:ext uri="{FF2B5EF4-FFF2-40B4-BE49-F238E27FC236}">
                <a16:creationId xmlns:a16="http://schemas.microsoft.com/office/drawing/2014/main" id="{EBC627A6-75A0-B28A-F45D-9E35507F6E2D}"/>
              </a:ext>
            </a:extLst>
          </p:cNvPr>
          <p:cNvSpPr txBox="1">
            <a:spLocks/>
          </p:cNvSpPr>
          <p:nvPr/>
        </p:nvSpPr>
        <p:spPr>
          <a:xfrm>
            <a:off x="1882" y="74358"/>
            <a:ext cx="12192207" cy="7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>
                <a:solidFill>
                  <a:srgbClr val="009900"/>
                </a:solidFill>
              </a:rPr>
              <a:t>Methodology: </a:t>
            </a:r>
            <a:r>
              <a:rPr lang="en-IN" sz="4500" b="1">
                <a:solidFill>
                  <a:srgbClr val="009900"/>
                </a:solidFill>
              </a:rPr>
              <a:t>LO</a:t>
            </a:r>
            <a:r>
              <a:rPr lang="en-IN" sz="4250" b="1">
                <a:solidFill>
                  <a:srgbClr val="0000FF"/>
                </a:solidFill>
              </a:rPr>
              <a:t>w</a:t>
            </a:r>
            <a:r>
              <a:rPr lang="en-IN" sz="4500" b="1">
                <a:solidFill>
                  <a:srgbClr val="009900"/>
                </a:solidFill>
              </a:rPr>
              <a:t> R</a:t>
            </a:r>
            <a:r>
              <a:rPr lang="en-IN" sz="4250" b="1">
                <a:solidFill>
                  <a:srgbClr val="0000FF"/>
                </a:solidFill>
              </a:rPr>
              <a:t>ank</a:t>
            </a:r>
            <a:r>
              <a:rPr lang="en-IN" sz="4500" b="1">
                <a:solidFill>
                  <a:srgbClr val="009900"/>
                </a:solidFill>
              </a:rPr>
              <a:t> A</a:t>
            </a:r>
            <a:r>
              <a:rPr lang="en-IN" sz="4250" b="1">
                <a:solidFill>
                  <a:srgbClr val="0000FF"/>
                </a:solidFill>
              </a:rPr>
              <a:t>daptation </a:t>
            </a:r>
            <a:r>
              <a:rPr lang="en-IN" sz="4250" b="1">
                <a:solidFill>
                  <a:srgbClr val="009900"/>
                </a:solidFill>
              </a:rPr>
              <a:t>of LLMs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5BD01-F2DF-4EBC-A4C4-3B08D2B9893A}"/>
              </a:ext>
            </a:extLst>
          </p:cNvPr>
          <p:cNvSpPr txBox="1"/>
          <p:nvPr/>
        </p:nvSpPr>
        <p:spPr>
          <a:xfrm>
            <a:off x="273116" y="870083"/>
            <a:ext cx="4297584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100" b="1">
                <a:solidFill>
                  <a:srgbClr val="FF0E0E"/>
                </a:solidFill>
                <a:latin typeface="Arial"/>
                <a:cs typeface="Arial"/>
              </a:rPr>
              <a:t>LORA ARCHITECTURE</a:t>
            </a:r>
            <a:endParaRPr lang="en-US" sz="21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43DEFE-96A8-57FE-C6ED-64598F8E9CCB}"/>
                  </a:ext>
                </a:extLst>
              </p:cNvPr>
              <p:cNvSpPr txBox="1"/>
              <p:nvPr/>
            </p:nvSpPr>
            <p:spPr>
              <a:xfrm>
                <a:off x="6497004" y="1327827"/>
                <a:ext cx="5245635" cy="337913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380365" indent="-380365">
                  <a:buClr>
                    <a:srgbClr val="009900"/>
                  </a:buClr>
                  <a:buFont typeface="+mj-lt"/>
                  <a:buAutoNum type="arabicPeriod"/>
                </a:pPr>
                <a:r>
                  <a:rPr lang="en-US" sz="2100" b="1">
                    <a:solidFill>
                      <a:srgbClr val="0000FF"/>
                    </a:solidFill>
                  </a:rPr>
                  <a:t>For a pre-trained weight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1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sz="2100" b="1" baseline="-25000">
                    <a:solidFill>
                      <a:srgbClr val="0000FF"/>
                    </a:solidFill>
                  </a:rPr>
                  <a:t> , </a:t>
                </a:r>
                <a:r>
                  <a:rPr lang="en-US" sz="2100" b="1">
                    <a:solidFill>
                      <a:srgbClr val="0000FF"/>
                    </a:solidFill>
                  </a:rPr>
                  <a:t>we constrain its update by representing the latter with a low-rank decomposition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1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1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IN" sz="21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IN" sz="21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IN" sz="21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1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1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𝐁𝐀</m:t>
                    </m:r>
                  </m:oMath>
                </a14:m>
                <a:r>
                  <a:rPr lang="en-US" sz="2100" b="1">
                    <a:solidFill>
                      <a:srgbClr val="0000FF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IN" sz="21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IN" sz="21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p>
                    </m:sSup>
                  </m:oMath>
                </a14:m>
                <a:r>
                  <a:rPr lang="en-US" sz="2100" b="1">
                    <a:solidFill>
                      <a:srgbClr val="0000FF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IN" sz="21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IN" sz="21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2100" b="1">
                    <a:solidFill>
                      <a:srgbClr val="0000FF"/>
                    </a:solidFill>
                  </a:rPr>
                  <a:t>, and the rank </a:t>
                </a:r>
                <a14:m>
                  <m:oMath xmlns:m="http://schemas.openxmlformats.org/officeDocument/2006/math">
                    <m:r>
                      <a:rPr lang="en-IN" sz="21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IN" sz="21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1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𝒎𝒊𝒏</m:t>
                    </m:r>
                    <m:d>
                      <m:dPr>
                        <m:ctrlP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endParaRPr lang="en-IN" sz="2100" b="1">
                  <a:solidFill>
                    <a:srgbClr val="0000FF"/>
                  </a:solidFill>
                </a:endParaRPr>
              </a:p>
              <a:p>
                <a:pPr marL="380365" indent="-380365">
                  <a:buClr>
                    <a:srgbClr val="009900"/>
                  </a:buClr>
                  <a:buFont typeface="+mj-lt"/>
                  <a:buAutoNum type="arabicPeriod"/>
                </a:pPr>
                <a:r>
                  <a:rPr lang="en-US" sz="2100" b="1">
                    <a:solidFill>
                      <a:srgbClr val="0000FF"/>
                    </a:solidFill>
                  </a:rPr>
                  <a:t>During training,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sz="2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100" b="1">
                    <a:solidFill>
                      <a:srgbClr val="0000FF"/>
                    </a:solidFill>
                  </a:rPr>
                  <a:t> is frozen and does not receive gradient updates, while A and B contain trainable parameters.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43DEFE-96A8-57FE-C6ED-64598F8E9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004" y="1327827"/>
                <a:ext cx="5245635" cy="3379130"/>
              </a:xfrm>
              <a:prstGeom prst="rect">
                <a:avLst/>
              </a:prstGeom>
              <a:blipFill>
                <a:blip r:embed="rId5"/>
                <a:stretch>
                  <a:fillRect l="-581" t="-722" b="-2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12478AD-A093-027B-7C8C-86DDDA132A4D}"/>
              </a:ext>
            </a:extLst>
          </p:cNvPr>
          <p:cNvSpPr txBox="1"/>
          <p:nvPr/>
        </p:nvSpPr>
        <p:spPr>
          <a:xfrm>
            <a:off x="6614702" y="870078"/>
            <a:ext cx="4996247" cy="4514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133" b="1">
                <a:solidFill>
                  <a:srgbClr val="FF0E0E"/>
                </a:solidFill>
              </a:rPr>
              <a:t>ABOUT</a:t>
            </a:r>
            <a:endParaRPr lang="en-US" sz="2489"/>
          </a:p>
        </p:txBody>
      </p:sp>
    </p:spTree>
    <p:extLst>
      <p:ext uri="{BB962C8B-B14F-4D97-AF65-F5344CB8AC3E}">
        <p14:creationId xmlns:p14="http://schemas.microsoft.com/office/powerpoint/2010/main" val="3383953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2d20f276fb9_0_5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149" y="1713972"/>
            <a:ext cx="6485810" cy="4123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88" name="Google Shape;188;g2d20f276fb9_0_5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5875" y="1716922"/>
            <a:ext cx="4564446" cy="2407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89" name="Google Shape;189;g2d20f276fb9_0_517"/>
          <p:cNvSpPr txBox="1"/>
          <p:nvPr/>
        </p:nvSpPr>
        <p:spPr>
          <a:xfrm>
            <a:off x="0" y="5994127"/>
            <a:ext cx="12192000" cy="8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l" rtl="0"/>
            <a:r>
              <a:rPr lang="en-IN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endParaRPr lang="en-US">
              <a:solidFill>
                <a:schemeClr val="tx1"/>
              </a:solidFill>
            </a:endParaRPr>
          </a:p>
          <a:p>
            <a:pPr marL="171450" indent="-171450" algn="l">
              <a:buFont typeface="Arial"/>
              <a:buChar char="•"/>
            </a:pPr>
            <a:r>
              <a:rPr lang="en-IN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Sung, Y. L., Cho, J., &amp; Bansal, M. (2022). </a:t>
            </a:r>
            <a:r>
              <a:rPr lang="en-IN" sz="120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Vl</a:t>
            </a:r>
            <a:r>
              <a:rPr lang="en-IN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-adapter: Parameter-efficient transfer learning for vision-and-language tasks. In </a:t>
            </a:r>
            <a:r>
              <a:rPr lang="en-IN" sz="1200" i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Proceedings of the IEEE/CVF Conference on Computer Vision and Pattern Recognition</a:t>
            </a:r>
            <a:r>
              <a:rPr lang="en-IN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 (pp. 5227-5237)</a:t>
            </a:r>
            <a:endParaRPr lang="en-US">
              <a:solidFill>
                <a:schemeClr val="tx1"/>
              </a:solidFill>
            </a:endParaRPr>
          </a:p>
          <a:p>
            <a:pPr marL="171450" indent="-171450" algn="l">
              <a:buFont typeface="Arial"/>
              <a:buChar char="•"/>
            </a:pPr>
            <a:r>
              <a:rPr lang="en-IN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Brian Lester, Rami Al-</a:t>
            </a:r>
            <a:r>
              <a:rPr lang="en-IN" sz="120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Rfou</a:t>
            </a:r>
            <a:r>
              <a:rPr lang="en-IN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, and Noah Constant. The power of scale for parameter-efficient prompt tuning. In EMNLP, 2021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0" name="Google Shape;190;g2d20f276fb9_0_517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2192000" cy="1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3600"/>
              <a:t>Methodology: </a:t>
            </a:r>
            <a:r>
              <a:rPr lang="en-IN">
                <a:solidFill>
                  <a:srgbClr val="0000FF"/>
                </a:solidFill>
              </a:rPr>
              <a:t>Parameter-Efficient Prompt Tuning</a:t>
            </a:r>
            <a:endParaRPr lang="en-IN" b="0">
              <a:solidFill>
                <a:srgbClr val="0000FF"/>
              </a:solidFill>
              <a:ea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30E8B0-3F7D-5919-EAFD-1DDE263B9D15}"/>
              </a:ext>
            </a:extLst>
          </p:cNvPr>
          <p:cNvSpPr txBox="1"/>
          <p:nvPr/>
        </p:nvSpPr>
        <p:spPr>
          <a:xfrm>
            <a:off x="255396" y="907558"/>
            <a:ext cx="449842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100" b="1">
                <a:solidFill>
                  <a:srgbClr val="FF0E0E"/>
                </a:solidFill>
              </a:rPr>
              <a:t>ARCHITECTURE</a:t>
            </a:r>
          </a:p>
          <a:p>
            <a:r>
              <a:rPr lang="en-IN" sz="1900">
                <a:solidFill>
                  <a:srgbClr val="0000FF"/>
                </a:solidFill>
                <a:latin typeface="Arial"/>
                <a:cs typeface="Arial"/>
              </a:rPr>
              <a:t>20,480 parameters per task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99CFC-AC23-7A3C-C48B-4DE5923AC1A3}"/>
              </a:ext>
            </a:extLst>
          </p:cNvPr>
          <p:cNvSpPr txBox="1"/>
          <p:nvPr/>
        </p:nvSpPr>
        <p:spPr>
          <a:xfrm>
            <a:off x="6867707" y="4198438"/>
            <a:ext cx="4571526" cy="4513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133" b="1">
                <a:solidFill>
                  <a:srgbClr val="FF0E0E"/>
                </a:solidFill>
              </a:rPr>
              <a:t>ABOUT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C55DE-C56C-31BB-EB25-709063D14FB1}"/>
              </a:ext>
            </a:extLst>
          </p:cNvPr>
          <p:cNvSpPr txBox="1"/>
          <p:nvPr/>
        </p:nvSpPr>
        <p:spPr>
          <a:xfrm>
            <a:off x="6867706" y="4655203"/>
            <a:ext cx="488848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0365" indent="-380365">
              <a:buClr>
                <a:srgbClr val="009900"/>
              </a:buClr>
              <a:buFont typeface="+mj-lt"/>
              <a:buAutoNum type="arabicPeriod"/>
            </a:pPr>
            <a:r>
              <a:rPr lang="en-US" sz="1400" b="1">
                <a:solidFill>
                  <a:srgbClr val="0000FF"/>
                </a:solidFill>
                <a:latin typeface="Arial"/>
                <a:cs typeface="Arial"/>
              </a:rPr>
              <a:t>Utilize prompt tuning as a simplification strategy for adapting language models by freezing the pre-trained model and introducing a "soft prompt" where only a specified number, k, of tunable tokens are added to the input text.</a:t>
            </a:r>
          </a:p>
        </p:txBody>
      </p:sp>
    </p:spTree>
    <p:extLst>
      <p:ext uri="{BB962C8B-B14F-4D97-AF65-F5344CB8AC3E}">
        <p14:creationId xmlns:p14="http://schemas.microsoft.com/office/powerpoint/2010/main" val="553320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284443-3296-C94D-ABD4-3A721D50B969}"/>
              </a:ext>
            </a:extLst>
          </p:cNvPr>
          <p:cNvSpPr txBox="1"/>
          <p:nvPr/>
        </p:nvSpPr>
        <p:spPr>
          <a:xfrm>
            <a:off x="0" y="1058"/>
            <a:ext cx="121920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rgbClr val="009900"/>
                </a:solidFill>
                <a:latin typeface="Arial"/>
              </a:rPr>
              <a:t>Results and Analysis : </a:t>
            </a:r>
            <a:r>
              <a:rPr lang="en-US" sz="2800" b="1">
                <a:solidFill>
                  <a:srgbClr val="FC9925"/>
                </a:solidFill>
                <a:latin typeface="Arial"/>
              </a:rPr>
              <a:t>Beating COCO</a:t>
            </a:r>
            <a:endParaRPr lang="en-US" sz="2800">
              <a:solidFill>
                <a:srgbClr val="FC9925"/>
              </a:solidFill>
            </a:endParaRPr>
          </a:p>
          <a:p>
            <a:pPr algn="ctr"/>
            <a:r>
              <a:rPr lang="en-US" sz="2400" b="1">
                <a:solidFill>
                  <a:srgbClr val="0000FF"/>
                </a:solidFill>
                <a:latin typeface="Arial"/>
                <a:cs typeface="Arial"/>
              </a:rPr>
              <a:t>Comparision of Adapters to Other parameter reduction methods</a:t>
            </a:r>
            <a:endParaRPr lang="en-US" sz="2400"/>
          </a:p>
        </p:txBody>
      </p:sp>
      <p:pic>
        <p:nvPicPr>
          <p:cNvPr id="2" name="Picture 1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E5702CE4-F947-F8AC-72C6-DBF699C23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70" y="3976555"/>
            <a:ext cx="5417326" cy="2490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B99D5AEB-D20F-D8D4-0516-2A44FE65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76" y="1293071"/>
            <a:ext cx="5414130" cy="24849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2961011-9752-0A61-C009-B1A34BEFB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414" y="1289069"/>
            <a:ext cx="5402037" cy="24752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C0D49C-4A9B-0C57-94D7-40BD15F4C425}"/>
              </a:ext>
            </a:extLst>
          </p:cNvPr>
          <p:cNvSpPr txBox="1"/>
          <p:nvPr/>
        </p:nvSpPr>
        <p:spPr>
          <a:xfrm>
            <a:off x="6096003" y="4066363"/>
            <a:ext cx="539542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>
                <a:solidFill>
                  <a:srgbClr val="0000FF"/>
                </a:solidFill>
                <a:latin typeface="Arial"/>
                <a:cs typeface="Arial"/>
              </a:rPr>
              <a:t>Beat COCO captioning for full finetuning</a:t>
            </a:r>
            <a:endParaRPr lang="en-US">
              <a:solidFill>
                <a:srgbClr val="000000"/>
              </a:solidFill>
            </a:endParaRPr>
          </a:p>
          <a:p>
            <a:pPr marL="285750" indent="-285750" algn="l">
              <a:buFont typeface="Arial"/>
              <a:buChar char="•"/>
            </a:pPr>
            <a:endParaRPr lang="en-US">
              <a:solidFill>
                <a:srgbClr val="0000FF"/>
              </a:solidFill>
              <a:latin typeface="Arial"/>
              <a:cs typeface="Arial"/>
            </a:endParaRPr>
          </a:p>
          <a:p>
            <a:pPr marL="285750" indent="-285750" algn="l">
              <a:buFont typeface="Arial"/>
              <a:buChar char="•"/>
            </a:pPr>
            <a:r>
              <a:rPr lang="en-US">
                <a:solidFill>
                  <a:srgbClr val="FF0000"/>
                </a:solidFill>
                <a:latin typeface="Arial"/>
                <a:cs typeface="Arial"/>
              </a:rPr>
              <a:t>SPICE Score:</a:t>
            </a:r>
            <a:r>
              <a:rPr lang="en-US">
                <a:solidFill>
                  <a:srgbClr val="0000FF"/>
                </a:solidFill>
                <a:latin typeface="Arial"/>
                <a:cs typeface="Arial"/>
              </a:rPr>
              <a:t> Multi Adapter perform better than Full fine tuning,  </a:t>
            </a:r>
            <a:r>
              <a:rPr lang="en-US">
                <a:solidFill>
                  <a:srgbClr val="059818"/>
                </a:solidFill>
                <a:latin typeface="Arial"/>
                <a:cs typeface="Arial"/>
              </a:rPr>
              <a:t>Best : Multi Adapter</a:t>
            </a:r>
          </a:p>
          <a:p>
            <a:pPr marL="285750" indent="-285750" algn="l">
              <a:buFont typeface="Arial"/>
              <a:buChar char="•"/>
            </a:pPr>
            <a:r>
              <a:rPr lang="en-US">
                <a:solidFill>
                  <a:srgbClr val="FF0000"/>
                </a:solidFill>
                <a:latin typeface="Arial"/>
                <a:cs typeface="Arial"/>
              </a:rPr>
              <a:t>BLEU1 Score:</a:t>
            </a:r>
            <a:r>
              <a:rPr lang="en-US">
                <a:solidFill>
                  <a:srgbClr val="0000FF"/>
                </a:solidFill>
                <a:latin typeface="Arial"/>
                <a:cs typeface="Arial"/>
              </a:rPr>
              <a:t> All cases perform better than Full Finetuning, </a:t>
            </a:r>
            <a:r>
              <a:rPr lang="en-US">
                <a:solidFill>
                  <a:srgbClr val="059818"/>
                </a:solidFill>
                <a:latin typeface="Arial"/>
                <a:cs typeface="Arial"/>
              </a:rPr>
              <a:t>Best: Multi Prompt</a:t>
            </a:r>
          </a:p>
          <a:p>
            <a:pPr marL="285750" indent="-285750" algn="l">
              <a:buFont typeface="Arial"/>
              <a:buChar char="•"/>
            </a:pPr>
            <a:r>
              <a:rPr lang="en-US" err="1">
                <a:solidFill>
                  <a:srgbClr val="FF0000"/>
                </a:solidFill>
                <a:latin typeface="Arial"/>
                <a:cs typeface="Arial"/>
              </a:rPr>
              <a:t>CIDEr</a:t>
            </a:r>
            <a:r>
              <a:rPr lang="en-US">
                <a:solidFill>
                  <a:srgbClr val="FF0000"/>
                </a:solidFill>
                <a:latin typeface="Arial"/>
                <a:cs typeface="Arial"/>
              </a:rPr>
              <a:t> Score: </a:t>
            </a:r>
            <a:r>
              <a:rPr lang="en-US">
                <a:solidFill>
                  <a:srgbClr val="0000FF"/>
                </a:solidFill>
                <a:latin typeface="Arial"/>
                <a:cs typeface="Arial"/>
              </a:rPr>
              <a:t>Except single and Multi Prompt, ALL beat full finetuning, </a:t>
            </a:r>
            <a:r>
              <a:rPr lang="en-US">
                <a:solidFill>
                  <a:srgbClr val="059818"/>
                </a:solidFill>
                <a:latin typeface="Arial"/>
                <a:cs typeface="Arial"/>
              </a:rPr>
              <a:t>Best: Multi Compacter</a:t>
            </a:r>
          </a:p>
        </p:txBody>
      </p:sp>
    </p:spTree>
    <p:extLst>
      <p:ext uri="{BB962C8B-B14F-4D97-AF65-F5344CB8AC3E}">
        <p14:creationId xmlns:p14="http://schemas.microsoft.com/office/powerpoint/2010/main" val="3789320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11071-0216-43FD-65B0-DF8BDDD22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" y="1851456"/>
            <a:ext cx="5560179" cy="4715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891894-ED4C-D95B-B54F-680F20BFD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440" y="1851455"/>
            <a:ext cx="6036200" cy="4715418"/>
          </a:xfrm>
          <a:prstGeom prst="rect">
            <a:avLst/>
          </a:prstGeom>
        </p:spPr>
      </p:pic>
      <p:sp>
        <p:nvSpPr>
          <p:cNvPr id="4" name="Google Shape;140;g2d20f276fb9_0_480">
            <a:extLst>
              <a:ext uri="{FF2B5EF4-FFF2-40B4-BE49-F238E27FC236}">
                <a16:creationId xmlns:a16="http://schemas.microsoft.com/office/drawing/2014/main" id="{47A393F3-5518-95D3-C39F-3400EED334C5}"/>
              </a:ext>
            </a:extLst>
          </p:cNvPr>
          <p:cNvSpPr txBox="1">
            <a:spLocks/>
          </p:cNvSpPr>
          <p:nvPr/>
        </p:nvSpPr>
        <p:spPr>
          <a:xfrm>
            <a:off x="1881" y="17218"/>
            <a:ext cx="12192207" cy="980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>
                <a:solidFill>
                  <a:srgbClr val="009900"/>
                </a:solidFill>
              </a:rPr>
              <a:t>Case study: </a:t>
            </a:r>
            <a:r>
              <a:rPr lang="en-US" sz="4800" b="1">
                <a:solidFill>
                  <a:srgbClr val="0000FF"/>
                </a:solidFill>
              </a:rPr>
              <a:t>Captioning </a:t>
            </a:r>
            <a:endParaRPr lang="en-IN" sz="2800">
              <a:solidFill>
                <a:srgbClr val="0000FF"/>
              </a:solidFill>
            </a:endParaRPr>
          </a:p>
        </p:txBody>
      </p:sp>
      <p:sp>
        <p:nvSpPr>
          <p:cNvPr id="5" name="Google Shape;140;g2d20f276fb9_0_480">
            <a:extLst>
              <a:ext uri="{FF2B5EF4-FFF2-40B4-BE49-F238E27FC236}">
                <a16:creationId xmlns:a16="http://schemas.microsoft.com/office/drawing/2014/main" id="{BBC98DB8-51AA-0EC6-0F6B-2C17473AB002}"/>
              </a:ext>
            </a:extLst>
          </p:cNvPr>
          <p:cNvSpPr txBox="1">
            <a:spLocks/>
          </p:cNvSpPr>
          <p:nvPr/>
        </p:nvSpPr>
        <p:spPr>
          <a:xfrm>
            <a:off x="251438" y="883806"/>
            <a:ext cx="5400637" cy="83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Example where model is performing well</a:t>
            </a:r>
            <a:endParaRPr lang="en-IN" sz="2000" b="1">
              <a:solidFill>
                <a:srgbClr val="FF0000"/>
              </a:solidFill>
            </a:endParaRPr>
          </a:p>
        </p:txBody>
      </p:sp>
      <p:sp>
        <p:nvSpPr>
          <p:cNvPr id="9" name="Google Shape;140;g2d20f276fb9_0_480">
            <a:extLst>
              <a:ext uri="{FF2B5EF4-FFF2-40B4-BE49-F238E27FC236}">
                <a16:creationId xmlns:a16="http://schemas.microsoft.com/office/drawing/2014/main" id="{E152F518-C990-FCF1-0EC1-679122CF091B}"/>
              </a:ext>
            </a:extLst>
          </p:cNvPr>
          <p:cNvSpPr txBox="1">
            <a:spLocks/>
          </p:cNvSpPr>
          <p:nvPr/>
        </p:nvSpPr>
        <p:spPr>
          <a:xfrm>
            <a:off x="5945843" y="883806"/>
            <a:ext cx="5987582" cy="83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Example where model is failing</a:t>
            </a:r>
            <a:endParaRPr lang="en-IN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516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284443-3296-C94D-ABD4-3A721D50B969}"/>
              </a:ext>
            </a:extLst>
          </p:cNvPr>
          <p:cNvSpPr txBox="1"/>
          <p:nvPr/>
        </p:nvSpPr>
        <p:spPr>
          <a:xfrm>
            <a:off x="0" y="197669"/>
            <a:ext cx="12192000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rgbClr val="009900"/>
                </a:solidFill>
                <a:latin typeface="Arial"/>
              </a:rPr>
              <a:t>Results and Analysis : </a:t>
            </a:r>
            <a:r>
              <a:rPr lang="en-US" sz="4000" b="1">
                <a:solidFill>
                  <a:srgbClr val="FC9925"/>
                </a:solidFill>
                <a:latin typeface="Arial"/>
              </a:rPr>
              <a:t>Comparative Study</a:t>
            </a:r>
            <a:endParaRPr lang="en-US" sz="4000">
              <a:solidFill>
                <a:srgbClr val="FC9925"/>
              </a:solidFill>
            </a:endParaRPr>
          </a:p>
          <a:p>
            <a:pPr algn="ctr"/>
            <a:r>
              <a:rPr lang="en-US" sz="2800" b="1">
                <a:solidFill>
                  <a:srgbClr val="0000FF"/>
                </a:solidFill>
                <a:latin typeface="Arial"/>
                <a:cs typeface="Arial"/>
              </a:rPr>
              <a:t>Comparision of Adapters to Other parameter reduction methods</a:t>
            </a:r>
            <a:endParaRPr lang="en-US" sz="28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13B0DF-4582-224C-0C0B-DDB04A00D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156196"/>
              </p:ext>
            </p:extLst>
          </p:nvPr>
        </p:nvGraphicFramePr>
        <p:xfrm>
          <a:off x="161636" y="1477818"/>
          <a:ext cx="11869167" cy="391142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84417">
                  <a:extLst>
                    <a:ext uri="{9D8B030D-6E8A-4147-A177-3AD203B41FA5}">
                      <a16:colId xmlns:a16="http://schemas.microsoft.com/office/drawing/2014/main" val="2909160814"/>
                    </a:ext>
                  </a:extLst>
                </a:gridCol>
                <a:gridCol w="868475">
                  <a:extLst>
                    <a:ext uri="{9D8B030D-6E8A-4147-A177-3AD203B41FA5}">
                      <a16:colId xmlns:a16="http://schemas.microsoft.com/office/drawing/2014/main" val="3905467144"/>
                    </a:ext>
                  </a:extLst>
                </a:gridCol>
                <a:gridCol w="868475">
                  <a:extLst>
                    <a:ext uri="{9D8B030D-6E8A-4147-A177-3AD203B41FA5}">
                      <a16:colId xmlns:a16="http://schemas.microsoft.com/office/drawing/2014/main" val="3957553859"/>
                    </a:ext>
                  </a:extLst>
                </a:gridCol>
                <a:gridCol w="868475">
                  <a:extLst>
                    <a:ext uri="{9D8B030D-6E8A-4147-A177-3AD203B41FA5}">
                      <a16:colId xmlns:a16="http://schemas.microsoft.com/office/drawing/2014/main" val="1440496056"/>
                    </a:ext>
                  </a:extLst>
                </a:gridCol>
                <a:gridCol w="868475">
                  <a:extLst>
                    <a:ext uri="{9D8B030D-6E8A-4147-A177-3AD203B41FA5}">
                      <a16:colId xmlns:a16="http://schemas.microsoft.com/office/drawing/2014/main" val="1596985180"/>
                    </a:ext>
                  </a:extLst>
                </a:gridCol>
                <a:gridCol w="868475">
                  <a:extLst>
                    <a:ext uri="{9D8B030D-6E8A-4147-A177-3AD203B41FA5}">
                      <a16:colId xmlns:a16="http://schemas.microsoft.com/office/drawing/2014/main" val="784545127"/>
                    </a:ext>
                  </a:extLst>
                </a:gridCol>
                <a:gridCol w="868475">
                  <a:extLst>
                    <a:ext uri="{9D8B030D-6E8A-4147-A177-3AD203B41FA5}">
                      <a16:colId xmlns:a16="http://schemas.microsoft.com/office/drawing/2014/main" val="2498482628"/>
                    </a:ext>
                  </a:extLst>
                </a:gridCol>
                <a:gridCol w="868475">
                  <a:extLst>
                    <a:ext uri="{9D8B030D-6E8A-4147-A177-3AD203B41FA5}">
                      <a16:colId xmlns:a16="http://schemas.microsoft.com/office/drawing/2014/main" val="3867388129"/>
                    </a:ext>
                  </a:extLst>
                </a:gridCol>
                <a:gridCol w="868475">
                  <a:extLst>
                    <a:ext uri="{9D8B030D-6E8A-4147-A177-3AD203B41FA5}">
                      <a16:colId xmlns:a16="http://schemas.microsoft.com/office/drawing/2014/main" val="488111701"/>
                    </a:ext>
                  </a:extLst>
                </a:gridCol>
                <a:gridCol w="868475">
                  <a:extLst>
                    <a:ext uri="{9D8B030D-6E8A-4147-A177-3AD203B41FA5}">
                      <a16:colId xmlns:a16="http://schemas.microsoft.com/office/drawing/2014/main" val="3525843870"/>
                    </a:ext>
                  </a:extLst>
                </a:gridCol>
                <a:gridCol w="868475">
                  <a:extLst>
                    <a:ext uri="{9D8B030D-6E8A-4147-A177-3AD203B41FA5}">
                      <a16:colId xmlns:a16="http://schemas.microsoft.com/office/drawing/2014/main" val="1667065476"/>
                    </a:ext>
                  </a:extLst>
                </a:gridCol>
              </a:tblGrid>
              <a:tr h="467590">
                <a:tc>
                  <a:txBody>
                    <a:bodyPr/>
                    <a:lstStyle/>
                    <a:p>
                      <a:pPr algn="ctr" fontAlgn="auto"/>
                      <a:endParaRPr lang="en-US" sz="1100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NLVR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VQA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GQA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Bleu 1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Bleu 2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Bleu 3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Bleu 4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err="1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CIDEr</a:t>
                      </a:r>
                      <a:endParaRPr lang="en-US" sz="1400" b="1">
                        <a:solidFill>
                          <a:srgbClr val="0099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METEOR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SPICE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815904"/>
                  </a:ext>
                </a:extLst>
              </a:tr>
              <a:tr h="34415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Full finetune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74.236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70.84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55.569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73.05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56.29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44.982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32.69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108.8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28.17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21.42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397459"/>
                  </a:ext>
                </a:extLst>
              </a:tr>
              <a:tr h="34415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Single Adapter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70.977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68.49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53.212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74.09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57.67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44.852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33.91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110.8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28.18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21.07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898478"/>
                  </a:ext>
                </a:extLst>
              </a:tr>
              <a:tr h="34415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Multi Adapter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71.035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69.82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9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52.64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73.74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57.37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43.973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33.71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111.8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28.57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21.45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782090"/>
                  </a:ext>
                </a:extLst>
              </a:tr>
              <a:tr h="34415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 err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Hyperformer</a:t>
                      </a:r>
                      <a:endParaRPr lang="en-US" sz="1600" b="1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72.987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68.84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51.67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73.46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57.2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43.966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33.9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113.2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28.51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21.28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302047"/>
                  </a:ext>
                </a:extLst>
              </a:tr>
              <a:tr h="34415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Single Compacter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72.772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68.64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52.4525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74.54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58.37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44.952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34.64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112.9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28.24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21.11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062971"/>
                  </a:ext>
                </a:extLst>
              </a:tr>
              <a:tr h="34415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Multi Compacter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70.748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69.37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53.654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74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57.85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44.475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34.17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114.3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28.21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21.2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574538"/>
                  </a:ext>
                </a:extLst>
              </a:tr>
              <a:tr h="34415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Single Lora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73.374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69.27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53.7285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74.5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58.24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44.854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34.61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113.5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28.4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21.25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604656"/>
                  </a:ext>
                </a:extLst>
              </a:tr>
              <a:tr h="34415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Multi Lora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51.069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68.28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54.135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74.21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57.85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44.42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34.17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113.1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28.32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21.14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784966"/>
                  </a:ext>
                </a:extLst>
              </a:tr>
              <a:tr h="334837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Single Prompt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51.801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46.89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37.1526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74.67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58.38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43.68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31.79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101.1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25.68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19.19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262048"/>
                  </a:ext>
                </a:extLst>
              </a:tr>
              <a:tr h="35576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Multi Prompt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51.916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48.96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38.65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76.07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59.66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44.7709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32.8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107.1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26.21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19.91</a:t>
                      </a: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51394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E308222-4640-A1DD-C400-D523CDCB6CAC}"/>
              </a:ext>
            </a:extLst>
          </p:cNvPr>
          <p:cNvSpPr/>
          <p:nvPr/>
        </p:nvSpPr>
        <p:spPr>
          <a:xfrm>
            <a:off x="164756" y="5550242"/>
            <a:ext cx="679621" cy="3398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AC38E5-030A-56FF-E164-F050B86C5E68}"/>
              </a:ext>
            </a:extLst>
          </p:cNvPr>
          <p:cNvSpPr txBox="1"/>
          <p:nvPr/>
        </p:nvSpPr>
        <p:spPr>
          <a:xfrm>
            <a:off x="924698" y="5548182"/>
            <a:ext cx="5317524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>
                <a:solidFill>
                  <a:srgbClr val="0000FF"/>
                </a:solidFill>
                <a:latin typeface="Arial"/>
                <a:cs typeface="Arial"/>
              </a:rPr>
              <a:t>Adapters beat EVERYTHING even FULL FINETUNING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30CAE3-E5ED-E6E6-89FE-6F76F87282E0}"/>
              </a:ext>
            </a:extLst>
          </p:cNvPr>
          <p:cNvSpPr/>
          <p:nvPr/>
        </p:nvSpPr>
        <p:spPr>
          <a:xfrm>
            <a:off x="164756" y="5962134"/>
            <a:ext cx="679621" cy="339810"/>
          </a:xfrm>
          <a:prstGeom prst="rect">
            <a:avLst/>
          </a:prstGeom>
          <a:solidFill>
            <a:srgbClr val="FC99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E326E5-5B2F-DE2F-4317-9E2902F0C6A9}"/>
              </a:ext>
            </a:extLst>
          </p:cNvPr>
          <p:cNvSpPr txBox="1"/>
          <p:nvPr/>
        </p:nvSpPr>
        <p:spPr>
          <a:xfrm>
            <a:off x="924698" y="5960074"/>
            <a:ext cx="8211064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>
                <a:solidFill>
                  <a:srgbClr val="0000FF"/>
                </a:solidFill>
                <a:latin typeface="Arial"/>
                <a:cs typeface="Arial"/>
              </a:rPr>
              <a:t>Adapters beat other parameter reduction methods [ LORA &amp; PROMPT TUNING 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F4EEA2-E8DA-7B25-B436-41A51F312A9C}"/>
              </a:ext>
            </a:extLst>
          </p:cNvPr>
          <p:cNvSpPr/>
          <p:nvPr/>
        </p:nvSpPr>
        <p:spPr>
          <a:xfrm>
            <a:off x="164756" y="6363729"/>
            <a:ext cx="679621" cy="3398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147714-373B-2E1D-499E-C4A801D2DDA6}"/>
              </a:ext>
            </a:extLst>
          </p:cNvPr>
          <p:cNvSpPr txBox="1"/>
          <p:nvPr/>
        </p:nvSpPr>
        <p:spPr>
          <a:xfrm>
            <a:off x="924698" y="6361669"/>
            <a:ext cx="8211064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>
                <a:solidFill>
                  <a:srgbClr val="0000FF"/>
                </a:solidFill>
                <a:latin typeface="Arial"/>
                <a:cs typeface="Arial"/>
              </a:rPr>
              <a:t>LORA OR PROMPT TUNING beat Adapter</a:t>
            </a:r>
          </a:p>
        </p:txBody>
      </p:sp>
    </p:spTree>
    <p:extLst>
      <p:ext uri="{BB962C8B-B14F-4D97-AF65-F5344CB8AC3E}">
        <p14:creationId xmlns:p14="http://schemas.microsoft.com/office/powerpoint/2010/main" val="2847795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g2cccc2e7f7c_1_221"/>
          <p:cNvGrpSpPr/>
          <p:nvPr/>
        </p:nvGrpSpPr>
        <p:grpSpPr>
          <a:xfrm>
            <a:off x="329515" y="3181032"/>
            <a:ext cx="3879904" cy="3584775"/>
            <a:chOff x="0" y="1845168"/>
            <a:chExt cx="3048940" cy="3314139"/>
          </a:xfrm>
        </p:grpSpPr>
        <p:sp>
          <p:nvSpPr>
            <p:cNvPr id="409" name="Google Shape;409;g2cccc2e7f7c_1_221"/>
            <p:cNvSpPr/>
            <p:nvPr/>
          </p:nvSpPr>
          <p:spPr>
            <a:xfrm>
              <a:off x="3040" y="1845168"/>
              <a:ext cx="3045900" cy="355800"/>
            </a:xfrm>
            <a:prstGeom prst="rect">
              <a:avLst/>
            </a:prstGeom>
            <a:solidFill>
              <a:srgbClr val="FCFB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2400" b="1">
                  <a:solidFill>
                    <a:srgbClr val="FF0000"/>
                  </a:solidFill>
                  <a:latin typeface="Arial"/>
                  <a:ea typeface="Lexend"/>
                  <a:cs typeface="Lexend"/>
                  <a:sym typeface="Lexend"/>
                </a:rPr>
                <a:t>NLVR2 </a:t>
              </a:r>
              <a:r>
                <a:rPr lang="en" sz="1600" b="1">
                  <a:solidFill>
                    <a:srgbClr val="FF0000"/>
                  </a:solidFill>
                  <a:latin typeface="Arial"/>
                  <a:ea typeface="Lexend"/>
                  <a:cs typeface="Lexend"/>
                  <a:sym typeface="Lexend"/>
                </a:rPr>
                <a:t>(NL for Visual Reasoning)</a:t>
              </a:r>
              <a:endParaRPr lang="en-US" sz="1600" b="1">
                <a:solidFill>
                  <a:srgbClr val="FF0000"/>
                </a:solidFill>
                <a:latin typeface="Arial"/>
                <a:ea typeface="Lexend"/>
                <a:cs typeface="Lexend"/>
              </a:endParaRPr>
            </a:p>
          </p:txBody>
        </p:sp>
        <p:sp>
          <p:nvSpPr>
            <p:cNvPr id="410" name="Google Shape;410;g2cccc2e7f7c_1_221"/>
            <p:cNvSpPr txBox="1"/>
            <p:nvPr/>
          </p:nvSpPr>
          <p:spPr>
            <a:xfrm>
              <a:off x="0" y="2201045"/>
              <a:ext cx="3045900" cy="2958262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133" b="1">
                  <a:solidFill>
                    <a:srgbClr val="434343"/>
                  </a:solidFill>
                  <a:latin typeface="Lexend"/>
                  <a:ea typeface="Lexend"/>
                  <a:cs typeface="Lexend"/>
                  <a:sym typeface="Lexend"/>
                </a:rPr>
              </a:br>
              <a:br>
                <a:rPr lang="en" sz="133" b="1">
                  <a:solidFill>
                    <a:srgbClr val="434343"/>
                  </a:solidFill>
                  <a:latin typeface="Lexend"/>
                  <a:ea typeface="Lexend"/>
                  <a:cs typeface="Lexend"/>
                  <a:sym typeface="Lexend"/>
                </a:rPr>
              </a:br>
              <a:endParaRPr b="1">
                <a:latin typeface="Lexend"/>
                <a:ea typeface="Lexend"/>
                <a:cs typeface="Lexend"/>
                <a:sym typeface="Lexend"/>
              </a:endParaRPr>
            </a:p>
          </p:txBody>
        </p:sp>
        <p:pic>
          <p:nvPicPr>
            <p:cNvPr id="411" name="Google Shape;411;g2cccc2e7f7c_1_2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150" y="2330150"/>
              <a:ext cx="2829700" cy="16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g2cccc2e7f7c_1_221"/>
            <p:cNvSpPr txBox="1"/>
            <p:nvPr/>
          </p:nvSpPr>
          <p:spPr>
            <a:xfrm>
              <a:off x="97857" y="3990150"/>
              <a:ext cx="2797760" cy="1048501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33" b="1">
                  <a:solidFill>
                    <a:srgbClr val="0000FF"/>
                  </a:solidFill>
                  <a:latin typeface="Lexend"/>
                  <a:ea typeface="Lexend"/>
                  <a:cs typeface="Lexend"/>
                  <a:sym typeface="Lexend"/>
                </a:rPr>
                <a:t>Simple True/False questions on a pair of images</a:t>
              </a:r>
              <a:endParaRPr sz="2133" b="1">
                <a:solidFill>
                  <a:srgbClr val="0000FF"/>
                </a:solidFill>
                <a:latin typeface="Lexend Medium"/>
                <a:ea typeface="Lexend Medium"/>
                <a:cs typeface="Lexend Medium"/>
                <a:sym typeface="Lexend Medium"/>
              </a:endParaRPr>
            </a:p>
          </p:txBody>
        </p:sp>
      </p:grpSp>
      <p:grpSp>
        <p:nvGrpSpPr>
          <p:cNvPr id="413" name="Google Shape;413;g2cccc2e7f7c_1_221"/>
          <p:cNvGrpSpPr/>
          <p:nvPr/>
        </p:nvGrpSpPr>
        <p:grpSpPr>
          <a:xfrm>
            <a:off x="4349526" y="3181036"/>
            <a:ext cx="3663660" cy="3584779"/>
            <a:chOff x="3045900" y="1845170"/>
            <a:chExt cx="3048940" cy="3314143"/>
          </a:xfrm>
        </p:grpSpPr>
        <p:grpSp>
          <p:nvGrpSpPr>
            <p:cNvPr id="414" name="Google Shape;414;g2cccc2e7f7c_1_221"/>
            <p:cNvGrpSpPr/>
            <p:nvPr/>
          </p:nvGrpSpPr>
          <p:grpSpPr>
            <a:xfrm>
              <a:off x="3045900" y="1845170"/>
              <a:ext cx="3048940" cy="3314143"/>
              <a:chOff x="0" y="1908350"/>
              <a:chExt cx="3002995" cy="3235200"/>
            </a:xfrm>
          </p:grpSpPr>
          <p:sp>
            <p:nvSpPr>
              <p:cNvPr id="415" name="Google Shape;415;g2cccc2e7f7c_1_221"/>
              <p:cNvSpPr/>
              <p:nvPr/>
            </p:nvSpPr>
            <p:spPr>
              <a:xfrm>
                <a:off x="2995" y="1908350"/>
                <a:ext cx="3000000" cy="347400"/>
              </a:xfrm>
              <a:prstGeom prst="rect">
                <a:avLst/>
              </a:prstGeom>
              <a:solidFill>
                <a:srgbClr val="FCFBF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l" rtl="0">
                  <a:buClr>
                    <a:srgbClr val="000000"/>
                  </a:buClr>
                  <a:buSzPts val="1500"/>
                </a:pPr>
                <a:r>
                  <a:rPr lang="en" sz="2400" b="1">
                    <a:solidFill>
                      <a:srgbClr val="FF0000"/>
                    </a:solidFill>
                    <a:latin typeface="Arial"/>
                    <a:ea typeface="Lexend"/>
                    <a:cs typeface="Lexend"/>
                    <a:sym typeface="Lexend"/>
                  </a:rPr>
                  <a:t>VQA (Visual </a:t>
                </a:r>
                <a:r>
                  <a:rPr lang="en" sz="2400" b="1" err="1">
                    <a:solidFill>
                      <a:srgbClr val="FF0000"/>
                    </a:solidFill>
                    <a:latin typeface="Arial"/>
                    <a:ea typeface="Lexend"/>
                    <a:cs typeface="Lexend"/>
                    <a:sym typeface="Lexend"/>
                  </a:rPr>
                  <a:t>QnA</a:t>
                </a:r>
                <a:r>
                  <a:rPr lang="en" sz="2400" b="1">
                    <a:solidFill>
                      <a:srgbClr val="FF0000"/>
                    </a:solidFill>
                    <a:latin typeface="Arial"/>
                    <a:ea typeface="Lexend"/>
                    <a:cs typeface="Lexend"/>
                    <a:sym typeface="Lexend"/>
                  </a:rPr>
                  <a:t>)</a:t>
                </a:r>
                <a:r>
                  <a:rPr lang="en" b="1">
                    <a:solidFill>
                      <a:srgbClr val="FF0000"/>
                    </a:solidFill>
                    <a:latin typeface="Arial"/>
                    <a:ea typeface="Lexend"/>
                    <a:cs typeface="Lexend"/>
                    <a:sym typeface="Lexend"/>
                  </a:rPr>
                  <a:t> </a:t>
                </a:r>
                <a:endParaRPr lang="en-US" sz="2400" b="1">
                  <a:solidFill>
                    <a:srgbClr val="FF0000"/>
                  </a:solidFill>
                  <a:latin typeface="Arial"/>
                  <a:ea typeface="Lexend"/>
                  <a:cs typeface="Lexend"/>
                </a:endParaRPr>
              </a:p>
            </p:txBody>
          </p:sp>
          <p:sp>
            <p:nvSpPr>
              <p:cNvPr id="416" name="Google Shape;416;g2cccc2e7f7c_1_221"/>
              <p:cNvSpPr txBox="1"/>
              <p:nvPr/>
            </p:nvSpPr>
            <p:spPr>
              <a:xfrm>
                <a:off x="0" y="2255750"/>
                <a:ext cx="3000000" cy="28878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33"/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</p:grpSp>
        <p:pic>
          <p:nvPicPr>
            <p:cNvPr id="417" name="Google Shape;417;g2cccc2e7f7c_1_2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57050" y="2330150"/>
              <a:ext cx="2829700" cy="1660000"/>
            </a:xfrm>
            <a:prstGeom prst="rect">
              <a:avLst/>
            </a:prstGeom>
            <a:noFill/>
            <a:ln w="9525" cap="flat" cmpd="sng">
              <a:solidFill>
                <a:srgbClr val="252525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18" name="Google Shape;418;g2cccc2e7f7c_1_221"/>
            <p:cNvSpPr txBox="1"/>
            <p:nvPr/>
          </p:nvSpPr>
          <p:spPr>
            <a:xfrm>
              <a:off x="3139962" y="3990150"/>
              <a:ext cx="2846738" cy="10485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 b="1">
                  <a:solidFill>
                    <a:srgbClr val="0000FF"/>
                  </a:solidFill>
                  <a:latin typeface="Arial"/>
                  <a:ea typeface="Lexend"/>
                  <a:cs typeface="Arial"/>
                  <a:sym typeface="Lexend"/>
                </a:rPr>
                <a:t>Open-ended questions about images. These questions require an understanding of vision, language and commonsense knowledge to answer</a:t>
              </a:r>
              <a:endParaRPr sz="1333" b="1">
                <a:solidFill>
                  <a:srgbClr val="0000FF"/>
                </a:solidFill>
                <a:latin typeface="Arial"/>
                <a:ea typeface="Lexend"/>
                <a:cs typeface="Arial"/>
                <a:sym typeface="Lexend"/>
              </a:endParaRPr>
            </a:p>
          </p:txBody>
        </p:sp>
      </p:grpSp>
      <p:grpSp>
        <p:nvGrpSpPr>
          <p:cNvPr id="420" name="Google Shape;420;g2cccc2e7f7c_1_221"/>
          <p:cNvGrpSpPr/>
          <p:nvPr/>
        </p:nvGrpSpPr>
        <p:grpSpPr>
          <a:xfrm>
            <a:off x="8167653" y="3181034"/>
            <a:ext cx="3776929" cy="3584777"/>
            <a:chOff x="0" y="1908350"/>
            <a:chExt cx="3002995" cy="3235200"/>
          </a:xfrm>
        </p:grpSpPr>
        <p:sp>
          <p:nvSpPr>
            <p:cNvPr id="421" name="Google Shape;421;g2cccc2e7f7c_1_221"/>
            <p:cNvSpPr/>
            <p:nvPr/>
          </p:nvSpPr>
          <p:spPr>
            <a:xfrm>
              <a:off x="2995" y="1908350"/>
              <a:ext cx="3000000" cy="347400"/>
            </a:xfrm>
            <a:prstGeom prst="rect">
              <a:avLst/>
            </a:prstGeom>
            <a:solidFill>
              <a:srgbClr val="FCFB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b="1">
                  <a:solidFill>
                    <a:srgbClr val="FF0000"/>
                  </a:solidFill>
                  <a:latin typeface="Arial"/>
                  <a:ea typeface="Lexend"/>
                  <a:cs typeface="Arial"/>
                  <a:sym typeface="Lexend"/>
                </a:rPr>
                <a:t>GQA (General QnA)</a:t>
              </a:r>
              <a:endParaRPr lang="en-US" b="1">
                <a:solidFill>
                  <a:srgbClr val="FF0000"/>
                </a:solidFill>
                <a:latin typeface="Arial"/>
                <a:ea typeface="Lexend"/>
                <a:cs typeface="Arial"/>
              </a:endParaRPr>
            </a:p>
          </p:txBody>
        </p:sp>
        <p:sp>
          <p:nvSpPr>
            <p:cNvPr id="422" name="Google Shape;422;g2cccc2e7f7c_1_221"/>
            <p:cNvSpPr txBox="1"/>
            <p:nvPr/>
          </p:nvSpPr>
          <p:spPr>
            <a:xfrm>
              <a:off x="0" y="2255750"/>
              <a:ext cx="3000000" cy="28878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133" b="1">
                  <a:solidFill>
                    <a:srgbClr val="434343"/>
                  </a:solidFill>
                  <a:latin typeface="Lexend"/>
                  <a:ea typeface="Lexend"/>
                  <a:cs typeface="Lexend"/>
                  <a:sym typeface="Lexend"/>
                </a:rPr>
              </a:br>
              <a:endParaRPr sz="1333"/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pic>
        <p:nvPicPr>
          <p:cNvPr id="423" name="Google Shape;423;g2cccc2e7f7c_1_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3777" y="3685773"/>
            <a:ext cx="3505217" cy="179612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4" name="Google Shape;424;g2cccc2e7f7c_1_221"/>
          <p:cNvSpPr txBox="1"/>
          <p:nvPr/>
        </p:nvSpPr>
        <p:spPr>
          <a:xfrm>
            <a:off x="8336240" y="5481895"/>
            <a:ext cx="3515512" cy="113015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 b="1">
                <a:solidFill>
                  <a:srgbClr val="0000FF"/>
                </a:solidFill>
                <a:latin typeface="Arial"/>
                <a:ea typeface="Lexend"/>
                <a:cs typeface="Lexend"/>
                <a:sym typeface="Lexend"/>
              </a:rPr>
              <a:t>More fine tuned question</a:t>
            </a:r>
            <a:endParaRPr lang="en-US" sz="1333" b="1">
              <a:solidFill>
                <a:srgbClr val="0000FF"/>
              </a:solidFill>
              <a:latin typeface="Arial"/>
              <a:ea typeface="Lexend"/>
              <a:cs typeface="Lexend"/>
            </a:endParaRPr>
          </a:p>
          <a:p>
            <a:pPr marL="228594" indent="-228594">
              <a:lnSpc>
                <a:spcPct val="115000"/>
              </a:lnSpc>
              <a:buChar char="•"/>
            </a:pPr>
            <a:r>
              <a:rPr lang="en-US" sz="1333" b="1">
                <a:solidFill>
                  <a:srgbClr val="0000FF"/>
                </a:solidFill>
                <a:latin typeface="Arial"/>
                <a:ea typeface="Lexend"/>
                <a:cs typeface="Lexend"/>
                <a:sym typeface="Lexend"/>
              </a:rPr>
              <a:t>  Is the bowl to the right of the green    apple? </a:t>
            </a:r>
            <a:endParaRPr lang="en-US" sz="1333" b="1">
              <a:solidFill>
                <a:srgbClr val="0000FF"/>
              </a:solidFill>
              <a:latin typeface="Arial"/>
              <a:ea typeface="Lexend"/>
              <a:cs typeface="Lexend"/>
            </a:endParaRPr>
          </a:p>
          <a:p>
            <a:pPr marL="228594" indent="-228594">
              <a:lnSpc>
                <a:spcPct val="115000"/>
              </a:lnSpc>
              <a:buChar char="•"/>
            </a:pPr>
            <a:r>
              <a:rPr lang="en-US" sz="1333" b="1">
                <a:solidFill>
                  <a:srgbClr val="0000FF"/>
                </a:solidFill>
                <a:latin typeface="Arial"/>
                <a:ea typeface="Lexend"/>
                <a:cs typeface="Lexend"/>
                <a:sym typeface="Lexend"/>
              </a:rPr>
              <a:t> What type of fruit in the image is </a:t>
            </a:r>
            <a:br>
              <a:rPr lang="en-US" sz="1333" b="1">
                <a:latin typeface="Arial"/>
                <a:ea typeface="Lexend"/>
                <a:cs typeface="Lexend"/>
              </a:rPr>
            </a:br>
            <a:r>
              <a:rPr lang="en-US" sz="1333" b="1">
                <a:solidFill>
                  <a:srgbClr val="0000FF"/>
                </a:solidFill>
                <a:latin typeface="Arial"/>
                <a:ea typeface="Lexend"/>
                <a:cs typeface="Lexend"/>
                <a:sym typeface="Lexend"/>
              </a:rPr>
              <a:t>  round?</a:t>
            </a:r>
            <a:endParaRPr lang="en-US" sz="1333" b="1">
              <a:solidFill>
                <a:srgbClr val="0000FF"/>
              </a:solidFill>
              <a:latin typeface="Arial"/>
              <a:ea typeface="Lexend Medium"/>
              <a:cs typeface="Lexend Medium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4FD8865-C2C0-9176-511B-7129367DFCC7}"/>
              </a:ext>
            </a:extLst>
          </p:cNvPr>
          <p:cNvSpPr txBox="1">
            <a:spLocks noGrp="1"/>
          </p:cNvSpPr>
          <p:nvPr/>
        </p:nvSpPr>
        <p:spPr>
          <a:xfrm>
            <a:off x="-1799" y="2527"/>
            <a:ext cx="12195595" cy="1094557"/>
          </a:xfrm>
          <a:prstGeom prst="rect">
            <a:avLst/>
          </a:prstGeom>
        </p:spPr>
        <p:txBody>
          <a:bodyPr vert="horz" wrap="square" lIns="0" tIns="276251" rIns="0" bIns="0" rtlCol="0" anchor="t">
            <a:spAutoFit/>
          </a:bodyPr>
          <a:lstStyle>
            <a:lvl1pPr>
              <a:defRPr sz="4000" b="1" i="0">
                <a:solidFill>
                  <a:srgbClr val="009900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650"/>
              <a:t>Problem</a:t>
            </a:r>
            <a:r>
              <a:rPr lang="en-US" sz="4650" spc="-47"/>
              <a:t> </a:t>
            </a:r>
            <a:r>
              <a:rPr lang="en-US" sz="4650" spc="-13"/>
              <a:t>Statement :</a:t>
            </a:r>
            <a:r>
              <a:rPr lang="en-US" sz="5300" spc="-13"/>
              <a:t> </a:t>
            </a:r>
            <a:r>
              <a:rPr lang="en-US" sz="4800" spc="-13" err="1">
                <a:solidFill>
                  <a:srgbClr val="FF0000"/>
                </a:solidFill>
              </a:rPr>
              <a:t>QnA</a:t>
            </a:r>
          </a:p>
        </p:txBody>
      </p:sp>
      <p:grpSp>
        <p:nvGrpSpPr>
          <p:cNvPr id="5" name="Google Shape;394;g2cccc2e7f7c_1_221">
            <a:extLst>
              <a:ext uri="{FF2B5EF4-FFF2-40B4-BE49-F238E27FC236}">
                <a16:creationId xmlns:a16="http://schemas.microsoft.com/office/drawing/2014/main" id="{8B6C47DC-CD6C-A7E7-9023-2C7EA8CBD693}"/>
              </a:ext>
            </a:extLst>
          </p:cNvPr>
          <p:cNvGrpSpPr/>
          <p:nvPr/>
        </p:nvGrpSpPr>
        <p:grpSpPr>
          <a:xfrm>
            <a:off x="1181991" y="1252909"/>
            <a:ext cx="9828089" cy="1651763"/>
            <a:chOff x="809263" y="993742"/>
            <a:chExt cx="7826720" cy="1053470"/>
          </a:xfrm>
        </p:grpSpPr>
        <p:sp>
          <p:nvSpPr>
            <p:cNvPr id="6" name="Google Shape;395;g2cccc2e7f7c_1_221">
              <a:extLst>
                <a:ext uri="{FF2B5EF4-FFF2-40B4-BE49-F238E27FC236}">
                  <a16:creationId xmlns:a16="http://schemas.microsoft.com/office/drawing/2014/main" id="{8F46401D-C32C-8EC1-ED4A-4B35DEE389E1}"/>
                </a:ext>
              </a:extLst>
            </p:cNvPr>
            <p:cNvSpPr/>
            <p:nvPr/>
          </p:nvSpPr>
          <p:spPr>
            <a:xfrm>
              <a:off x="809263" y="1285671"/>
              <a:ext cx="2770800" cy="293700"/>
            </a:xfrm>
            <a:prstGeom prst="roundRect">
              <a:avLst>
                <a:gd name="adj" fmla="val 16667"/>
              </a:avLst>
            </a:prstGeom>
            <a:solidFill>
              <a:srgbClr val="6FA8DC"/>
            </a:solidFill>
            <a:ln w="9525" cap="flat" cmpd="sng">
              <a:solidFill>
                <a:srgbClr val="2525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kern="0"/>
              </a:def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33" b="1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Question Answering</a:t>
              </a:r>
              <a:endParaRPr sz="2133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" name="Google Shape;396;g2cccc2e7f7c_1_221">
              <a:extLst>
                <a:ext uri="{FF2B5EF4-FFF2-40B4-BE49-F238E27FC236}">
                  <a16:creationId xmlns:a16="http://schemas.microsoft.com/office/drawing/2014/main" id="{D249D1B5-C6F7-9280-5CDA-0EEA30BFCE74}"/>
                </a:ext>
              </a:extLst>
            </p:cNvPr>
            <p:cNvSpPr/>
            <p:nvPr/>
          </p:nvSpPr>
          <p:spPr>
            <a:xfrm>
              <a:off x="4055272" y="993746"/>
              <a:ext cx="1259400" cy="3396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 w="9525" cap="flat" cmpd="sng">
              <a:solidFill>
                <a:srgbClr val="2525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kern="0"/>
              </a:def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Close Ended</a:t>
              </a:r>
              <a:endParaRPr sz="16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" name="Google Shape;397;g2cccc2e7f7c_1_221">
              <a:extLst>
                <a:ext uri="{FF2B5EF4-FFF2-40B4-BE49-F238E27FC236}">
                  <a16:creationId xmlns:a16="http://schemas.microsoft.com/office/drawing/2014/main" id="{287DB51F-E016-B302-CDE2-C9D1A17E688B}"/>
                </a:ext>
              </a:extLst>
            </p:cNvPr>
            <p:cNvSpPr/>
            <p:nvPr/>
          </p:nvSpPr>
          <p:spPr>
            <a:xfrm>
              <a:off x="4055273" y="1496646"/>
              <a:ext cx="1259400" cy="3396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 w="9525" cap="flat" cmpd="sng">
              <a:solidFill>
                <a:srgbClr val="2525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kern="0"/>
              </a:def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Open Ended</a:t>
              </a:r>
              <a:endParaRPr sz="16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" name="Google Shape;398;g2cccc2e7f7c_1_221">
              <a:extLst>
                <a:ext uri="{FF2B5EF4-FFF2-40B4-BE49-F238E27FC236}">
                  <a16:creationId xmlns:a16="http://schemas.microsoft.com/office/drawing/2014/main" id="{0DF74112-18B6-C296-95B8-C1FC82471269}"/>
                </a:ext>
              </a:extLst>
            </p:cNvPr>
            <p:cNvSpPr/>
            <p:nvPr/>
          </p:nvSpPr>
          <p:spPr>
            <a:xfrm>
              <a:off x="6040661" y="993742"/>
              <a:ext cx="1129800" cy="339600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 w="9525" cap="flat" cmpd="sng">
              <a:solidFill>
                <a:srgbClr val="2525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kern="0"/>
              </a:def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NLVR2</a:t>
              </a:r>
              <a:endParaRPr sz="20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grpSp>
          <p:nvGrpSpPr>
            <p:cNvPr id="10" name="Google Shape;399;g2cccc2e7f7c_1_221">
              <a:extLst>
                <a:ext uri="{FF2B5EF4-FFF2-40B4-BE49-F238E27FC236}">
                  <a16:creationId xmlns:a16="http://schemas.microsoft.com/office/drawing/2014/main" id="{99A21E4D-FCAA-3296-288D-6567F670C5DF}"/>
                </a:ext>
              </a:extLst>
            </p:cNvPr>
            <p:cNvGrpSpPr/>
            <p:nvPr/>
          </p:nvGrpSpPr>
          <p:grpSpPr>
            <a:xfrm>
              <a:off x="7506183" y="1285678"/>
              <a:ext cx="1129800" cy="761534"/>
              <a:chOff x="7506183" y="1285678"/>
              <a:chExt cx="1129800" cy="761534"/>
            </a:xfrm>
          </p:grpSpPr>
          <p:sp>
            <p:nvSpPr>
              <p:cNvPr id="16" name="Google Shape;400;g2cccc2e7f7c_1_221">
                <a:extLst>
                  <a:ext uri="{FF2B5EF4-FFF2-40B4-BE49-F238E27FC236}">
                    <a16:creationId xmlns:a16="http://schemas.microsoft.com/office/drawing/2014/main" id="{09701627-A338-DE70-CC6B-458E17C60C66}"/>
                  </a:ext>
                </a:extLst>
              </p:cNvPr>
              <p:cNvSpPr/>
              <p:nvPr/>
            </p:nvSpPr>
            <p:spPr>
              <a:xfrm>
                <a:off x="7506183" y="1285678"/>
                <a:ext cx="1129800" cy="339600"/>
              </a:xfrm>
              <a:prstGeom prst="roundRect">
                <a:avLst>
                  <a:gd name="adj" fmla="val 16667"/>
                </a:avLst>
              </a:prstGeom>
              <a:solidFill>
                <a:srgbClr val="1155CC"/>
              </a:solidFill>
              <a:ln w="9525" cap="flat" cmpd="sng">
                <a:solidFill>
                  <a:srgbClr val="25252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kern="0"/>
                </a:def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rgbClr val="FFFFFF"/>
                    </a:solidFill>
                    <a:latin typeface="Lexend"/>
                    <a:ea typeface="Lexend"/>
                    <a:cs typeface="Lexend"/>
                    <a:sym typeface="Lexend"/>
                  </a:rPr>
                  <a:t>VQA</a:t>
                </a:r>
                <a:endParaRPr sz="2000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  <p:sp>
            <p:nvSpPr>
              <p:cNvPr id="17" name="Google Shape;401;g2cccc2e7f7c_1_221">
                <a:extLst>
                  <a:ext uri="{FF2B5EF4-FFF2-40B4-BE49-F238E27FC236}">
                    <a16:creationId xmlns:a16="http://schemas.microsoft.com/office/drawing/2014/main" id="{DA823651-3BE6-3BD6-6CF9-EA16FF8D793D}"/>
                  </a:ext>
                </a:extLst>
              </p:cNvPr>
              <p:cNvSpPr/>
              <p:nvPr/>
            </p:nvSpPr>
            <p:spPr>
              <a:xfrm>
                <a:off x="7506183" y="1707612"/>
                <a:ext cx="1129800" cy="339600"/>
              </a:xfrm>
              <a:prstGeom prst="roundRect">
                <a:avLst>
                  <a:gd name="adj" fmla="val 16667"/>
                </a:avLst>
              </a:prstGeom>
              <a:solidFill>
                <a:srgbClr val="1155CC"/>
              </a:solidFill>
              <a:ln w="9525" cap="flat" cmpd="sng">
                <a:solidFill>
                  <a:srgbClr val="25252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kern="0"/>
                </a:def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rgbClr val="FFFFFF"/>
                    </a:solidFill>
                    <a:latin typeface="Lexend"/>
                    <a:ea typeface="Lexend"/>
                    <a:cs typeface="Lexend"/>
                    <a:sym typeface="Lexend"/>
                  </a:rPr>
                  <a:t>GQA</a:t>
                </a:r>
                <a:endParaRPr sz="2000" b="1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</p:grpSp>
        <p:cxnSp>
          <p:nvCxnSpPr>
            <p:cNvPr id="11" name="Google Shape;402;g2cccc2e7f7c_1_221">
              <a:extLst>
                <a:ext uri="{FF2B5EF4-FFF2-40B4-BE49-F238E27FC236}">
                  <a16:creationId xmlns:a16="http://schemas.microsoft.com/office/drawing/2014/main" id="{190DEE60-F89B-0AC6-B6B4-3EB81A9EB5A9}"/>
                </a:ext>
              </a:extLst>
            </p:cNvPr>
            <p:cNvCxnSpPr>
              <a:endCxn id="396" idx="1"/>
            </p:cNvCxnSpPr>
            <p:nvPr/>
          </p:nvCxnSpPr>
          <p:spPr>
            <a:xfrm rot="10800000" flipH="1">
              <a:off x="3566273" y="1163546"/>
              <a:ext cx="489000" cy="252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2" name="Google Shape;403;g2cccc2e7f7c_1_221">
              <a:extLst>
                <a:ext uri="{FF2B5EF4-FFF2-40B4-BE49-F238E27FC236}">
                  <a16:creationId xmlns:a16="http://schemas.microsoft.com/office/drawing/2014/main" id="{C3B62938-33F3-1C35-B31F-2AC80CC4633F}"/>
                </a:ext>
              </a:extLst>
            </p:cNvPr>
            <p:cNvCxnSpPr>
              <a:stCxn id="395" idx="3"/>
              <a:endCxn id="397" idx="1"/>
            </p:cNvCxnSpPr>
            <p:nvPr/>
          </p:nvCxnSpPr>
          <p:spPr>
            <a:xfrm>
              <a:off x="3580063" y="1432521"/>
              <a:ext cx="475200" cy="234000"/>
            </a:xfrm>
            <a:prstGeom prst="curvedConnector3">
              <a:avLst>
                <a:gd name="adj1" fmla="val 50001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3" name="Google Shape;404;g2cccc2e7f7c_1_221">
              <a:extLst>
                <a:ext uri="{FF2B5EF4-FFF2-40B4-BE49-F238E27FC236}">
                  <a16:creationId xmlns:a16="http://schemas.microsoft.com/office/drawing/2014/main" id="{7F62352F-7FF6-0A0F-DC51-6B6B681B7446}"/>
                </a:ext>
              </a:extLst>
            </p:cNvPr>
            <p:cNvCxnSpPr>
              <a:stCxn id="396" idx="3"/>
              <a:endCxn id="398" idx="1"/>
            </p:cNvCxnSpPr>
            <p:nvPr/>
          </p:nvCxnSpPr>
          <p:spPr>
            <a:xfrm>
              <a:off x="5314673" y="1163546"/>
              <a:ext cx="726000" cy="600"/>
            </a:xfrm>
            <a:prstGeom prst="curvedConnector3">
              <a:avLst>
                <a:gd name="adj1" fmla="val 49999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4" name="Google Shape;405;g2cccc2e7f7c_1_221">
              <a:extLst>
                <a:ext uri="{FF2B5EF4-FFF2-40B4-BE49-F238E27FC236}">
                  <a16:creationId xmlns:a16="http://schemas.microsoft.com/office/drawing/2014/main" id="{BB7BBC0C-AD38-F8DF-4361-4E25F8BC31A3}"/>
                </a:ext>
              </a:extLst>
            </p:cNvPr>
            <p:cNvCxnSpPr>
              <a:stCxn id="397" idx="3"/>
              <a:endCxn id="400" idx="1"/>
            </p:cNvCxnSpPr>
            <p:nvPr/>
          </p:nvCxnSpPr>
          <p:spPr>
            <a:xfrm rot="10800000" flipH="1">
              <a:off x="5314673" y="1455546"/>
              <a:ext cx="2191500" cy="210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" name="Google Shape;406;g2cccc2e7f7c_1_221">
              <a:extLst>
                <a:ext uri="{FF2B5EF4-FFF2-40B4-BE49-F238E27FC236}">
                  <a16:creationId xmlns:a16="http://schemas.microsoft.com/office/drawing/2014/main" id="{CA76B24C-EBB8-3326-9BCF-10EB2B058DD9}"/>
                </a:ext>
              </a:extLst>
            </p:cNvPr>
            <p:cNvCxnSpPr>
              <a:stCxn id="397" idx="3"/>
              <a:endCxn id="401" idx="1"/>
            </p:cNvCxnSpPr>
            <p:nvPr/>
          </p:nvCxnSpPr>
          <p:spPr>
            <a:xfrm>
              <a:off x="5314673" y="1666446"/>
              <a:ext cx="2191500" cy="210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19632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284443-3296-C94D-ABD4-3A721D50B969}"/>
              </a:ext>
            </a:extLst>
          </p:cNvPr>
          <p:cNvSpPr txBox="1"/>
          <p:nvPr/>
        </p:nvSpPr>
        <p:spPr>
          <a:xfrm>
            <a:off x="-5907" y="133718"/>
            <a:ext cx="121920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rgbClr val="009900"/>
                </a:solidFill>
                <a:latin typeface="Arial"/>
                <a:cs typeface="Arial"/>
              </a:rPr>
              <a:t>Methodology: </a:t>
            </a:r>
            <a:r>
              <a:rPr lang="en-US" sz="3200" b="1">
                <a:solidFill>
                  <a:srgbClr val="0000FF"/>
                </a:solidFill>
                <a:latin typeface="Arial"/>
                <a:cs typeface="Arial"/>
              </a:rPr>
              <a:t>Open Domain VQA</a:t>
            </a:r>
            <a:endParaRPr lang="en-US" sz="3200">
              <a:solidFill>
                <a:srgbClr val="FC9924"/>
              </a:solidFill>
            </a:endParaRPr>
          </a:p>
          <a:p>
            <a:pPr algn="ctr"/>
            <a:r>
              <a:rPr lang="en-US" sz="2800" b="1">
                <a:solidFill>
                  <a:srgbClr val="FC9924"/>
                </a:solidFill>
                <a:latin typeface="Arial"/>
                <a:cs typeface="Arial"/>
              </a:rPr>
              <a:t>Retrieval based VQA</a:t>
            </a:r>
            <a:endParaRPr lang="en-US" sz="2800">
              <a:solidFill>
                <a:srgbClr val="FC9924"/>
              </a:solidFill>
            </a:endParaRPr>
          </a:p>
        </p:txBody>
      </p:sp>
      <p:pic>
        <p:nvPicPr>
          <p:cNvPr id="2" name="Picture 1" descr="A diagram of a cat&#10;&#10;Description automatically generated">
            <a:extLst>
              <a:ext uri="{FF2B5EF4-FFF2-40B4-BE49-F238E27FC236}">
                <a16:creationId xmlns:a16="http://schemas.microsoft.com/office/drawing/2014/main" id="{D0B3851E-9168-1684-E6B0-C82B25E11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2"/>
          <a:stretch/>
        </p:blipFill>
        <p:spPr>
          <a:xfrm>
            <a:off x="-1019" y="1150736"/>
            <a:ext cx="9120675" cy="4543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7F0103-CCAA-B279-FE1B-C6BCA828BACE}"/>
              </a:ext>
            </a:extLst>
          </p:cNvPr>
          <p:cNvSpPr txBox="1"/>
          <p:nvPr/>
        </p:nvSpPr>
        <p:spPr>
          <a:xfrm>
            <a:off x="4473" y="5693114"/>
            <a:ext cx="103564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00FF"/>
                </a:solidFill>
              </a:rPr>
              <a:t>A: Retrieval Module (A1: Text Models, A2: Vision Models, A3: Relevance score b/w query and document)</a:t>
            </a:r>
          </a:p>
          <a:p>
            <a:pPr algn="l"/>
            <a:r>
              <a:rPr lang="en-US">
                <a:solidFill>
                  <a:srgbClr val="0000FF"/>
                </a:solidFill>
              </a:rPr>
              <a:t>B: Answer Generation (language model or another smaller vision-text model or RAG generation)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17AF9C-DDDE-5594-86A5-79AA1F772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271" y="3551828"/>
            <a:ext cx="2685687" cy="8038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BBE717-2EA4-6964-2E24-24CE976CF9FE}"/>
              </a:ext>
            </a:extLst>
          </p:cNvPr>
          <p:cNvSpPr txBox="1"/>
          <p:nvPr/>
        </p:nvSpPr>
        <p:spPr>
          <a:xfrm>
            <a:off x="9099618" y="1888122"/>
            <a:ext cx="3087067" cy="28315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rgbClr val="0000FF"/>
                </a:solidFill>
                <a:latin typeface="Arial"/>
                <a:cs typeface="Arial"/>
              </a:rPr>
              <a:t>For each query token, the MAX operation selects the highest relevance score over all document tokens.</a:t>
            </a:r>
          </a:p>
          <a:p>
            <a:pPr algn="l"/>
            <a:endParaRPr lang="en-US" sz="2000">
              <a:solidFill>
                <a:srgbClr val="0000FF"/>
              </a:solidFill>
              <a:latin typeface="Arial"/>
              <a:cs typeface="Arial"/>
            </a:endParaRPr>
          </a:p>
          <a:p>
            <a:pPr algn="l"/>
            <a:endParaRPr lang="en-US" sz="2000">
              <a:solidFill>
                <a:srgbClr val="0000FF"/>
              </a:solidFill>
              <a:latin typeface="Arial"/>
              <a:cs typeface="Arial"/>
            </a:endParaRPr>
          </a:p>
          <a:p>
            <a:pPr algn="l"/>
            <a:endParaRPr lang="en-US" sz="2000">
              <a:solidFill>
                <a:srgbClr val="0000FF"/>
              </a:solidFill>
              <a:latin typeface="Arial"/>
              <a:cs typeface="Arial"/>
            </a:endParaRPr>
          </a:p>
          <a:p>
            <a:pPr algn="l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7CDA3-082B-B23A-D79A-AF0D1E0F7C28}"/>
              </a:ext>
            </a:extLst>
          </p:cNvPr>
          <p:cNvSpPr txBox="1"/>
          <p:nvPr/>
        </p:nvSpPr>
        <p:spPr>
          <a:xfrm>
            <a:off x="-10002" y="6513254"/>
            <a:ext cx="12178872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/>
              <a:t>Source:</a:t>
            </a:r>
            <a:r>
              <a:rPr lang="en-US" sz="1000">
                <a:solidFill>
                  <a:schemeClr val="tx1"/>
                </a:solidFill>
              </a:rPr>
              <a:t> </a:t>
            </a:r>
            <a:r>
              <a:rPr lang="en" sz="1000">
                <a:solidFill>
                  <a:schemeClr val="tx1"/>
                </a:solidFill>
                <a:latin typeface="Arial"/>
                <a:cs typeface="Arial"/>
              </a:rPr>
              <a:t>Lin, W., Chen, J., Mei, J., Coca, A., &amp; Byrne, B. (2024). Fine-grained late-interaction multi-modal retrieval for retrieval augmented visual question answering. </a:t>
            </a:r>
            <a:r>
              <a:rPr lang="en" sz="1000" i="1">
                <a:solidFill>
                  <a:schemeClr val="tx1"/>
                </a:solidFill>
                <a:latin typeface="Arial"/>
                <a:cs typeface="Arial"/>
              </a:rPr>
              <a:t>Advances in Neural Information Processing Systems</a:t>
            </a:r>
            <a:r>
              <a:rPr lang="en" sz="1000">
                <a:solidFill>
                  <a:schemeClr val="tx1"/>
                </a:solidFill>
                <a:latin typeface="Arial"/>
                <a:cs typeface="Arial"/>
              </a:rPr>
              <a:t>, </a:t>
            </a:r>
            <a:r>
              <a:rPr lang="en" sz="1000" i="1">
                <a:solidFill>
                  <a:schemeClr val="tx1"/>
                </a:solidFill>
                <a:latin typeface="Arial"/>
                <a:cs typeface="Arial"/>
              </a:rPr>
              <a:t>36</a:t>
            </a:r>
            <a:r>
              <a:rPr lang="en" sz="1000">
                <a:solidFill>
                  <a:schemeClr val="tx1"/>
                </a:solidFill>
                <a:latin typeface="Arial"/>
                <a:cs typeface="Arial"/>
              </a:rPr>
              <a:t>.</a:t>
            </a:r>
            <a:endParaRPr lang="en-US" sz="1000">
              <a:solidFill>
                <a:schemeClr val="tx1"/>
              </a:solidFill>
              <a:latin typeface="Arial"/>
              <a:cs typeface="Arial"/>
            </a:endParaRPr>
          </a:p>
          <a:p>
            <a:pPr algn="l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279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284443-3296-C94D-ABD4-3A721D50B969}"/>
              </a:ext>
            </a:extLst>
          </p:cNvPr>
          <p:cNvSpPr txBox="1"/>
          <p:nvPr/>
        </p:nvSpPr>
        <p:spPr>
          <a:xfrm>
            <a:off x="0" y="180975"/>
            <a:ext cx="12192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>
                <a:solidFill>
                  <a:srgbClr val="009900"/>
                </a:solidFill>
                <a:latin typeface="Arial"/>
              </a:rPr>
              <a:t>Results and Analysis: </a:t>
            </a:r>
            <a:r>
              <a:rPr lang="en-US" sz="3400" b="1">
                <a:solidFill>
                  <a:srgbClr val="FC9925"/>
                </a:solidFill>
                <a:latin typeface="Arial"/>
              </a:rPr>
              <a:t>Retriever based VQA</a:t>
            </a:r>
            <a:endParaRPr lang="en-US" sz="3400" b="1">
              <a:solidFill>
                <a:srgbClr val="FC9925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EE1733-91E4-AE9A-3F7D-A8BD3EC1D22D}"/>
              </a:ext>
            </a:extLst>
          </p:cNvPr>
          <p:cNvSpPr txBox="1"/>
          <p:nvPr/>
        </p:nvSpPr>
        <p:spPr>
          <a:xfrm>
            <a:off x="579782" y="1171129"/>
            <a:ext cx="11164956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Retriever model was initialized with pretrained FLMR weights.</a:t>
            </a:r>
            <a:endParaRPr lang="en-US" sz="2200"/>
          </a:p>
          <a:p>
            <a:pPr marL="342900" indent="-342900" algn="l">
              <a:buFont typeface="Arial"/>
              <a:buChar char="•"/>
            </a:pP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A Vector database of over 168K Wikipedia passages was created using the document encoder or retriever.</a:t>
            </a:r>
          </a:p>
          <a:p>
            <a:pPr marL="342900" indent="-342900" algn="l">
              <a:buFont typeface="Arial"/>
              <a:buChar char="•"/>
            </a:pP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Moving information between GPU and CPU was bottleneck as vector database was in CPU.</a:t>
            </a:r>
          </a:p>
          <a:p>
            <a:pPr marL="342900" indent="-342900" algn="l">
              <a:buFont typeface="Arial"/>
              <a:buChar char="•"/>
            </a:pPr>
            <a:r>
              <a:rPr lang="en-US" sz="2200">
                <a:solidFill>
                  <a:srgbClr val="0000FF"/>
                </a:solidFill>
                <a:latin typeface="Arial"/>
                <a:cs typeface="Arial"/>
              </a:rPr>
              <a:t>Retriever was evaluated on subset of data taken from test data of OK-VQA dataset. 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098929-1E71-B93A-4AF3-6197595EC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998368"/>
              </p:ext>
            </p:extLst>
          </p:nvPr>
        </p:nvGraphicFramePr>
        <p:xfrm>
          <a:off x="575094" y="3838754"/>
          <a:ext cx="5634022" cy="2375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623">
                  <a:extLst>
                    <a:ext uri="{9D8B030D-6E8A-4147-A177-3AD203B41FA5}">
                      <a16:colId xmlns:a16="http://schemas.microsoft.com/office/drawing/2014/main" val="1653435013"/>
                    </a:ext>
                  </a:extLst>
                </a:gridCol>
                <a:gridCol w="2560399">
                  <a:extLst>
                    <a:ext uri="{9D8B030D-6E8A-4147-A177-3AD203B41FA5}">
                      <a16:colId xmlns:a16="http://schemas.microsoft.com/office/drawing/2014/main" val="1764686765"/>
                    </a:ext>
                  </a:extLst>
                </a:gridCol>
              </a:tblGrid>
              <a:tr h="1187557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/>
                        </a:rPr>
                        <a:t>Number of 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/>
                        <a:t>Recall @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496601"/>
                  </a:ext>
                </a:extLst>
              </a:tr>
              <a:tr h="1187557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 b="0" i="0" u="none" strike="noStrike" noProof="0">
                          <a:latin typeface="Arial"/>
                        </a:rPr>
                        <a:t>0.79025</a:t>
                      </a:r>
                      <a:endParaRPr lang="en-US"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225112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5C2B396-249F-E79D-8422-CC4B26ED65B6}"/>
              </a:ext>
            </a:extLst>
          </p:cNvPr>
          <p:cNvSpPr txBox="1"/>
          <p:nvPr/>
        </p:nvSpPr>
        <p:spPr>
          <a:xfrm>
            <a:off x="6458246" y="3424937"/>
            <a:ext cx="5284304" cy="329320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rgbClr val="202124"/>
                </a:solidFill>
                <a:latin typeface="Arial"/>
                <a:cs typeface="Arial"/>
              </a:rPr>
              <a:t>Recall @ k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 sz="2400" b="1">
              <a:solidFill>
                <a:srgbClr val="202124"/>
              </a:solidFill>
              <a:latin typeface="Arial"/>
              <a:cs typeface="Arial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>
                <a:solidFill>
                  <a:srgbClr val="0000FF"/>
                </a:solidFill>
              </a:rPr>
              <a:t>It defines probability that a relevant document is retrieved by the query in first k documents.</a:t>
            </a:r>
          </a:p>
          <a:p>
            <a:pPr marL="285750" indent="-285750" algn="l">
              <a:buFont typeface="Arial"/>
              <a:buChar char="•"/>
            </a:pPr>
            <a:endParaRPr lang="en-US" sz="2000">
              <a:solidFill>
                <a:srgbClr val="0000FF"/>
              </a:solidFill>
            </a:endParaRPr>
          </a:p>
          <a:p>
            <a:pPr marL="285750" indent="-285750" algn="l">
              <a:buFont typeface="Arial"/>
              <a:buChar char="•"/>
            </a:pPr>
            <a:endParaRPr lang="en-US" sz="2000">
              <a:solidFill>
                <a:srgbClr val="0000FF"/>
              </a:solidFill>
            </a:endParaRPr>
          </a:p>
          <a:p>
            <a:pPr marL="285750" indent="-285750" algn="l">
              <a:buFont typeface="Arial"/>
              <a:buChar char="•"/>
            </a:pPr>
            <a:endParaRPr lang="en-US" sz="2000">
              <a:solidFill>
                <a:srgbClr val="0000FF"/>
              </a:solidFill>
            </a:endParaRPr>
          </a:p>
          <a:p>
            <a:pPr marL="285750" indent="-285750" algn="l">
              <a:buFont typeface="Arial"/>
              <a:buChar char="•"/>
            </a:pPr>
            <a:endParaRPr lang="en-US" sz="2000">
              <a:solidFill>
                <a:srgbClr val="0000FF"/>
              </a:solidFill>
            </a:endParaRPr>
          </a:p>
          <a:p>
            <a:pPr marL="285750" indent="-285750" algn="l">
              <a:buFont typeface="Arial"/>
              <a:buChar char="•"/>
            </a:pPr>
            <a:endParaRPr lang="en-US" sz="2000">
              <a:solidFill>
                <a:srgbClr val="0000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D20F2C-0D19-CACE-7EC6-26E7E9238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969" y="5400446"/>
            <a:ext cx="4914174" cy="64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12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284443-3296-C94D-ABD4-3A721D50B969}"/>
              </a:ext>
            </a:extLst>
          </p:cNvPr>
          <p:cNvSpPr txBox="1"/>
          <p:nvPr/>
        </p:nvSpPr>
        <p:spPr>
          <a:xfrm>
            <a:off x="0" y="180975"/>
            <a:ext cx="12192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>
                <a:solidFill>
                  <a:srgbClr val="009900"/>
                </a:solidFill>
                <a:latin typeface="Arial"/>
              </a:rPr>
              <a:t>Qualitative Results: </a:t>
            </a:r>
            <a:r>
              <a:rPr lang="en-US" sz="3400" b="1">
                <a:solidFill>
                  <a:srgbClr val="FC9925"/>
                </a:solidFill>
                <a:latin typeface="Arial"/>
              </a:rPr>
              <a:t>Retriever based VQA</a:t>
            </a:r>
            <a:endParaRPr lang="en-US" sz="3400" b="1">
              <a:solidFill>
                <a:srgbClr val="FC9925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2B396-249F-E79D-8422-CC4B26ED65B6}"/>
              </a:ext>
            </a:extLst>
          </p:cNvPr>
          <p:cNvSpPr txBox="1"/>
          <p:nvPr/>
        </p:nvSpPr>
        <p:spPr>
          <a:xfrm>
            <a:off x="6443869" y="1383353"/>
            <a:ext cx="5284304" cy="375487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400">
                <a:solidFill>
                  <a:srgbClr val="0000FF"/>
                </a:solidFill>
                <a:latin typeface="Arial"/>
                <a:cs typeface="Arial"/>
              </a:rPr>
              <a:t>it's an expensive sport, and whether you're in it for fun or business, you must spend abundantly.  if racing is your hobby rather than a business, you can't claim a loss on form 1040 to offset other income, and your deductions cannot exceed your prize money; consistent financial losses are a clear indication that you lack a profit motive.  if you use at least five vehicles, you can take only actual operating expenses.</a:t>
            </a:r>
            <a:endParaRPr lang="en-US" sz="1400"/>
          </a:p>
          <a:p>
            <a:pPr marL="285750" indent="-285750" algn="l">
              <a:buFont typeface="Arial"/>
              <a:buChar char="•"/>
            </a:pPr>
            <a:endParaRPr lang="en-US" sz="1400">
              <a:solidFill>
                <a:srgbClr val="0000FF"/>
              </a:solidFill>
              <a:latin typeface="Arial"/>
              <a:cs typeface="Arial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400">
                <a:solidFill>
                  <a:srgbClr val="0000FF"/>
                </a:solidFill>
                <a:latin typeface="Arial"/>
                <a:cs typeface="Arial"/>
              </a:rPr>
              <a:t>riders must use the same motorcycle throughout a race, with repairs made between heats if necessary.  a cotton jersey, nylon pants padded at the knee and thigh, padded boots and gloves, a helmet and goggles, a plastic chest protector, and a kidney belt for support constitute the usual outfit of the motocross </a:t>
            </a:r>
            <a:r>
              <a:rPr lang="en-US" sz="1400" err="1">
                <a:solidFill>
                  <a:srgbClr val="0000FF"/>
                </a:solidFill>
                <a:latin typeface="Arial"/>
                <a:cs typeface="Arial"/>
              </a:rPr>
              <a:t>cyclist.motocross</a:t>
            </a:r>
            <a:r>
              <a:rPr lang="en-US" sz="14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1400" err="1">
                <a:solidFill>
                  <a:srgbClr val="0000FF"/>
                </a:solidFill>
                <a:latin typeface="Arial"/>
                <a:cs typeface="Arial"/>
              </a:rPr>
              <a:t>racingkinney</a:t>
            </a:r>
            <a:r>
              <a:rPr lang="en-US" sz="1400">
                <a:solidFill>
                  <a:srgbClr val="0000FF"/>
                </a:solidFill>
                <a:latin typeface="Arial"/>
                <a:cs typeface="Arial"/>
              </a:rPr>
              <a:t> jones </a:t>
            </a:r>
            <a:r>
              <a:rPr lang="en-US" sz="1400" err="1">
                <a:solidFill>
                  <a:srgbClr val="0000FF"/>
                </a:solidFill>
                <a:latin typeface="Arial"/>
                <a:cs typeface="Arial"/>
              </a:rPr>
              <a:t>britannica</a:t>
            </a:r>
            <a:r>
              <a:rPr lang="en-US" sz="1400">
                <a:solidFill>
                  <a:srgbClr val="0000FF"/>
                </a:solidFill>
                <a:latin typeface="Arial"/>
                <a:cs typeface="Arial"/>
              </a:rPr>
              <a:t> quiz sports fun facts quiz what sport's equipment was found in the tomb of an </a:t>
            </a:r>
            <a:r>
              <a:rPr lang="en-US" sz="1400" err="1">
                <a:solidFill>
                  <a:srgbClr val="0000FF"/>
                </a:solidFill>
                <a:latin typeface="Arial"/>
                <a:cs typeface="Arial"/>
              </a:rPr>
              <a:t>egyptian</a:t>
            </a:r>
            <a:r>
              <a:rPr lang="en-US" sz="1400">
                <a:solidFill>
                  <a:srgbClr val="0000FF"/>
                </a:solidFill>
                <a:latin typeface="Arial"/>
                <a:cs typeface="Arial"/>
              </a:rPr>
              <a:t> child buried about 3200 </a:t>
            </a:r>
            <a:r>
              <a:rPr lang="en-US" sz="1400" err="1">
                <a:solidFill>
                  <a:srgbClr val="0000FF"/>
                </a:solidFill>
                <a:latin typeface="Arial"/>
                <a:cs typeface="Arial"/>
              </a:rPr>
              <a:t>bce</a:t>
            </a:r>
            <a:r>
              <a:rPr lang="en-US" sz="1400">
                <a:solidFill>
                  <a:srgbClr val="0000FF"/>
                </a:solidFill>
                <a:latin typeface="Arial"/>
                <a:cs typeface="Arial"/>
              </a:rPr>
              <a:t>? </a:t>
            </a:r>
          </a:p>
        </p:txBody>
      </p:sp>
      <p:pic>
        <p:nvPicPr>
          <p:cNvPr id="7" name="Picture 6" descr="A black and silver motorcycle&#10;&#10;Description automatically generated">
            <a:extLst>
              <a:ext uri="{FF2B5EF4-FFF2-40B4-BE49-F238E27FC236}">
                <a16:creationId xmlns:a16="http://schemas.microsoft.com/office/drawing/2014/main" id="{046F3719-8C13-EE43-3305-3DA9BB41D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52" y="1371600"/>
            <a:ext cx="5486400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9C9815-EA39-D1B2-B324-C76078064942}"/>
              </a:ext>
            </a:extLst>
          </p:cNvPr>
          <p:cNvSpPr txBox="1"/>
          <p:nvPr/>
        </p:nvSpPr>
        <p:spPr>
          <a:xfrm>
            <a:off x="151122" y="5946795"/>
            <a:ext cx="6123154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>
                <a:solidFill>
                  <a:srgbClr val="FF0000"/>
                </a:solidFill>
                <a:latin typeface="Arial"/>
                <a:cs typeface="Arial"/>
              </a:rPr>
              <a:t>What sport can you use this for?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86A21-9F7B-FDA7-CF33-857C7508D9B1}"/>
              </a:ext>
            </a:extLst>
          </p:cNvPr>
          <p:cNvSpPr txBox="1"/>
          <p:nvPr/>
        </p:nvSpPr>
        <p:spPr>
          <a:xfrm>
            <a:off x="6623898" y="5270864"/>
            <a:ext cx="49198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latin typeface="Arial"/>
                <a:cs typeface="Arial"/>
              </a:rPr>
              <a:t>Retrieved Docs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CB71F2-D0AF-F82B-1869-70B94D88CC87}"/>
              </a:ext>
            </a:extLst>
          </p:cNvPr>
          <p:cNvSpPr txBox="1"/>
          <p:nvPr/>
        </p:nvSpPr>
        <p:spPr>
          <a:xfrm>
            <a:off x="6537635" y="5876276"/>
            <a:ext cx="51020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Answers:</a:t>
            </a:r>
            <a:r>
              <a:rPr lang="en-US">
                <a:solidFill>
                  <a:srgbClr val="0000FF"/>
                </a:solidFill>
              </a:rPr>
              <a:t> "race", "race", "race", "race", "race", "race", "motocross", "motocross", "ride", "ride"</a:t>
            </a:r>
          </a:p>
        </p:txBody>
      </p:sp>
    </p:spTree>
    <p:extLst>
      <p:ext uri="{BB962C8B-B14F-4D97-AF65-F5344CB8AC3E}">
        <p14:creationId xmlns:p14="http://schemas.microsoft.com/office/powerpoint/2010/main" val="1847067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284443-3296-C94D-ABD4-3A721D50B969}"/>
              </a:ext>
            </a:extLst>
          </p:cNvPr>
          <p:cNvSpPr txBox="1"/>
          <p:nvPr/>
        </p:nvSpPr>
        <p:spPr>
          <a:xfrm>
            <a:off x="0" y="180975"/>
            <a:ext cx="12192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>
                <a:solidFill>
                  <a:srgbClr val="009900"/>
                </a:solidFill>
                <a:latin typeface="Arial"/>
              </a:rPr>
              <a:t>Qualitative Results: </a:t>
            </a:r>
            <a:r>
              <a:rPr lang="en-US" sz="3400" b="1">
                <a:solidFill>
                  <a:srgbClr val="FC9925"/>
                </a:solidFill>
                <a:latin typeface="Arial"/>
              </a:rPr>
              <a:t>Retriever based VQA</a:t>
            </a:r>
            <a:endParaRPr lang="en-US" sz="3400" b="1">
              <a:solidFill>
                <a:srgbClr val="FC9925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2B396-249F-E79D-8422-CC4B26ED65B6}"/>
              </a:ext>
            </a:extLst>
          </p:cNvPr>
          <p:cNvSpPr txBox="1"/>
          <p:nvPr/>
        </p:nvSpPr>
        <p:spPr>
          <a:xfrm>
            <a:off x="6630775" y="1383353"/>
            <a:ext cx="5284304" cy="353943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400">
                <a:solidFill>
                  <a:srgbClr val="0000FF"/>
                </a:solidFill>
                <a:latin typeface="Arial"/>
                <a:cs typeface="Arial"/>
              </a:rPr>
              <a:t>if you have a houseplant, but you don't know the exact name, this guide is made for you!1.  a succulent-cactus, a vine, a fern, or another type of herbaceous plant.3.  your plant's name, you can download a mobile app like picture this, </a:t>
            </a:r>
            <a:r>
              <a:rPr lang="en-US" sz="1400" err="1">
                <a:solidFill>
                  <a:srgbClr val="0000FF"/>
                </a:solidFill>
                <a:latin typeface="Arial"/>
                <a:cs typeface="Arial"/>
              </a:rPr>
              <a:t>plantsnap</a:t>
            </a:r>
            <a:r>
              <a:rPr lang="en-US" sz="1400">
                <a:solidFill>
                  <a:srgbClr val="0000FF"/>
                </a:solidFill>
                <a:latin typeface="Arial"/>
                <a:cs typeface="Arial"/>
              </a:rPr>
              <a:t> or garden </a:t>
            </a:r>
            <a:r>
              <a:rPr lang="en-US" sz="1400" err="1">
                <a:solidFill>
                  <a:srgbClr val="0000FF"/>
                </a:solidFill>
                <a:latin typeface="Arial"/>
                <a:cs typeface="Arial"/>
              </a:rPr>
              <a:t>answers.take</a:t>
            </a:r>
            <a:r>
              <a:rPr lang="en-US" sz="1400">
                <a:solidFill>
                  <a:srgbClr val="0000FF"/>
                </a:solidFill>
                <a:latin typeface="Arial"/>
                <a:cs typeface="Arial"/>
              </a:rPr>
              <a:t> a picture of the plant, and these apps will tell you the name right away.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 algn="l">
              <a:buFont typeface="Arial"/>
              <a:buChar char="•"/>
            </a:pPr>
            <a:endParaRPr lang="en-US" sz="1400">
              <a:solidFill>
                <a:srgbClr val="0000FF"/>
              </a:solidFill>
              <a:latin typeface="Arial"/>
              <a:cs typeface="Arial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400">
                <a:solidFill>
                  <a:srgbClr val="0000FF"/>
                </a:solidFill>
                <a:latin typeface="Arial"/>
                <a:cs typeface="Arial"/>
              </a:rPr>
              <a:t>preferred common name plantain taxonomic </a:t>
            </a:r>
            <a:r>
              <a:rPr lang="en-US" sz="1400" err="1">
                <a:solidFill>
                  <a:srgbClr val="0000FF"/>
                </a:solidFill>
                <a:latin typeface="Arial"/>
                <a:cs typeface="Arial"/>
              </a:rPr>
              <a:t>treedomain</a:t>
            </a:r>
            <a:r>
              <a:rPr lang="en-US" sz="1400">
                <a:solidFill>
                  <a:srgbClr val="0000FF"/>
                </a:solidFill>
                <a:latin typeface="Arial"/>
                <a:cs typeface="Arial"/>
              </a:rPr>
              <a:t>: </a:t>
            </a:r>
            <a:r>
              <a:rPr lang="en-US" sz="1400" err="1">
                <a:solidFill>
                  <a:srgbClr val="0000FF"/>
                </a:solidFill>
                <a:latin typeface="Arial"/>
                <a:cs typeface="Arial"/>
              </a:rPr>
              <a:t>eukaryota</a:t>
            </a:r>
            <a:r>
              <a:rPr lang="en-US" sz="1400">
                <a:solidFill>
                  <a:srgbClr val="0000FF"/>
                </a:solidFill>
                <a:latin typeface="Arial"/>
                <a:cs typeface="Arial"/>
              </a:rPr>
              <a:t>  kingdom: plantae    phylum: </a:t>
            </a:r>
            <a:r>
              <a:rPr lang="en-US" sz="1400" err="1">
                <a:solidFill>
                  <a:srgbClr val="0000FF"/>
                </a:solidFill>
                <a:latin typeface="Arial"/>
                <a:cs typeface="Arial"/>
              </a:rPr>
              <a:t>spermatophyta</a:t>
            </a:r>
            <a:r>
              <a:rPr lang="en-US" sz="1400">
                <a:solidFill>
                  <a:srgbClr val="0000FF"/>
                </a:solidFill>
                <a:latin typeface="Arial"/>
                <a:cs typeface="Arial"/>
              </a:rPr>
              <a:t>      subphylum: </a:t>
            </a:r>
            <a:r>
              <a:rPr lang="en-US" sz="1400" err="1">
                <a:solidFill>
                  <a:srgbClr val="0000FF"/>
                </a:solidFill>
                <a:latin typeface="Arial"/>
                <a:cs typeface="Arial"/>
              </a:rPr>
              <a:t>angiospermae</a:t>
            </a:r>
            <a:r>
              <a:rPr lang="en-US" sz="1400">
                <a:solidFill>
                  <a:srgbClr val="0000FF"/>
                </a:solidFill>
                <a:latin typeface="Arial"/>
                <a:cs typeface="Arial"/>
              </a:rPr>
              <a:t>   class: </a:t>
            </a:r>
            <a:r>
              <a:rPr lang="en-US" sz="1400" err="1">
                <a:solidFill>
                  <a:srgbClr val="0000FF"/>
                </a:solidFill>
                <a:latin typeface="Arial"/>
                <a:cs typeface="Arial"/>
              </a:rPr>
              <a:t>monocotyledonae</a:t>
            </a:r>
            <a:r>
              <a:rPr lang="en-US" sz="1400">
                <a:solidFill>
                  <a:srgbClr val="0000FF"/>
                </a:solidFill>
                <a:latin typeface="Arial"/>
                <a:cs typeface="Arial"/>
              </a:rPr>
              <a:t> there are no pictures available for this datasheet if you can supply pictures for this datasheet please contact: compendia cab international </a:t>
            </a:r>
            <a:r>
              <a:rPr lang="en-US" sz="1400" err="1">
                <a:solidFill>
                  <a:srgbClr val="0000FF"/>
                </a:solidFill>
                <a:latin typeface="Arial"/>
                <a:cs typeface="Arial"/>
              </a:rPr>
              <a:t>wallingford</a:t>
            </a:r>
            <a:r>
              <a:rPr lang="en-US" sz="14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1400" err="1">
                <a:solidFill>
                  <a:srgbClr val="0000FF"/>
                </a:solidFill>
                <a:latin typeface="Arial"/>
                <a:cs typeface="Arial"/>
              </a:rPr>
              <a:t>oxfordshire</a:t>
            </a:r>
            <a:r>
              <a:rPr lang="en-US" sz="1400">
                <a:solidFill>
                  <a:srgbClr val="0000FF"/>
                </a:solidFill>
                <a:latin typeface="Arial"/>
                <a:cs typeface="Arial"/>
              </a:rPr>
              <a:t> ox10 8de </a:t>
            </a:r>
            <a:r>
              <a:rPr lang="en-US" sz="1400" err="1">
                <a:solidFill>
                  <a:srgbClr val="0000FF"/>
                </a:solidFill>
                <a:latin typeface="Arial"/>
                <a:cs typeface="Arial"/>
              </a:rPr>
              <a:t>uk</a:t>
            </a:r>
            <a:r>
              <a:rPr lang="en-US" sz="1400">
                <a:solidFill>
                  <a:srgbClr val="0000FF"/>
                </a:solidFill>
                <a:latin typeface="Arial"/>
                <a:cs typeface="Arial"/>
              </a:rPr>
              <a:t> compend@cabi.org don't need the entire report? generate a print friendly version containing only the sections you need.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C9815-EA39-D1B2-B324-C76078064942}"/>
              </a:ext>
            </a:extLst>
          </p:cNvPr>
          <p:cNvSpPr txBox="1"/>
          <p:nvPr/>
        </p:nvSpPr>
        <p:spPr>
          <a:xfrm>
            <a:off x="409915" y="5774267"/>
            <a:ext cx="6051268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>
                <a:solidFill>
                  <a:srgbClr val="FF0000"/>
                </a:solidFill>
                <a:latin typeface="Arial"/>
                <a:cs typeface="Arial"/>
              </a:rPr>
              <a:t>Name the type of plant this is?</a:t>
            </a:r>
            <a:endParaRPr lang="en-US" sz="32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86A21-9F7B-FDA7-CF33-857C7508D9B1}"/>
              </a:ext>
            </a:extLst>
          </p:cNvPr>
          <p:cNvSpPr txBox="1"/>
          <p:nvPr/>
        </p:nvSpPr>
        <p:spPr>
          <a:xfrm>
            <a:off x="6810804" y="5055203"/>
            <a:ext cx="49198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latin typeface="Arial"/>
                <a:cs typeface="Arial"/>
              </a:rPr>
              <a:t>Retrieved Docs</a:t>
            </a:r>
          </a:p>
        </p:txBody>
      </p:sp>
      <p:pic>
        <p:nvPicPr>
          <p:cNvPr id="2" name="Picture 1" descr="A bathroom with plants on the wall&#10;&#10;Description automatically generated">
            <a:extLst>
              <a:ext uri="{FF2B5EF4-FFF2-40B4-BE49-F238E27FC236}">
                <a16:creationId xmlns:a16="http://schemas.microsoft.com/office/drawing/2014/main" id="{9DC98934-1464-B337-E0FF-74B422397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85" y="1385977"/>
            <a:ext cx="6026252" cy="411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EC35D1-3EAF-CE02-D6E0-17CA7521ED7A}"/>
              </a:ext>
            </a:extLst>
          </p:cNvPr>
          <p:cNvSpPr txBox="1"/>
          <p:nvPr/>
        </p:nvSpPr>
        <p:spPr>
          <a:xfrm>
            <a:off x="6874565" y="5632174"/>
            <a:ext cx="490330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Answers: </a:t>
            </a:r>
            <a:r>
              <a:rPr lang="en-US">
                <a:solidFill>
                  <a:srgbClr val="0000FF"/>
                </a:solidFill>
              </a:rPr>
              <a:t>"vine", "vine", "vine", "vine", "climb", "climb", "look like some kind of ivy", "look like some kind of ivy", "</a:t>
            </a:r>
            <a:r>
              <a:rPr lang="en-US" err="1">
                <a:solidFill>
                  <a:srgbClr val="0000FF"/>
                </a:solidFill>
              </a:rPr>
              <a:t>ficus</a:t>
            </a:r>
            <a:r>
              <a:rPr lang="en-US">
                <a:solidFill>
                  <a:srgbClr val="0000FF"/>
                </a:solidFill>
              </a:rPr>
              <a:t>", "</a:t>
            </a:r>
            <a:r>
              <a:rPr lang="en-US" err="1">
                <a:solidFill>
                  <a:srgbClr val="0000FF"/>
                </a:solidFill>
              </a:rPr>
              <a:t>ficus</a:t>
            </a:r>
            <a:r>
              <a:rPr lang="en-US">
                <a:solidFill>
                  <a:srgbClr val="0000FF"/>
                </a:solidFill>
              </a:rPr>
              <a:t>" </a:t>
            </a:r>
          </a:p>
        </p:txBody>
      </p:sp>
    </p:spTree>
    <p:extLst>
      <p:ext uri="{BB962C8B-B14F-4D97-AF65-F5344CB8AC3E}">
        <p14:creationId xmlns:p14="http://schemas.microsoft.com/office/powerpoint/2010/main" val="4188685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4065" y="136392"/>
            <a:ext cx="10403867" cy="824764"/>
          </a:xfrm>
          <a:prstGeom prst="rect">
            <a:avLst/>
          </a:prstGeom>
        </p:spPr>
        <p:txBody>
          <a:bodyPr vert="horz" wrap="square" lIns="0" tIns="276251" rIns="0" bIns="0" rtlCol="0">
            <a:spAutoFit/>
          </a:bodyPr>
          <a:lstStyle/>
          <a:p>
            <a:pPr marL="4185815">
              <a:lnSpc>
                <a:spcPct val="100000"/>
              </a:lnSpc>
              <a:spcBef>
                <a:spcPts val="133"/>
              </a:spcBef>
            </a:pPr>
            <a:r>
              <a:rPr lang="en-US" spc="-27"/>
              <a:t>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ED3EB4-7538-EE00-5D54-7A32BE04D526}"/>
              </a:ext>
            </a:extLst>
          </p:cNvPr>
          <p:cNvSpPr txBox="1"/>
          <p:nvPr/>
        </p:nvSpPr>
        <p:spPr>
          <a:xfrm>
            <a:off x="1519091" y="1570299"/>
            <a:ext cx="914552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4000" b="1">
                <a:solidFill>
                  <a:srgbClr val="FF0E0E"/>
                </a:solidFill>
                <a:latin typeface="Arial"/>
                <a:cs typeface="Arial"/>
              </a:rPr>
              <a:t>DEMO LINK   </a:t>
            </a:r>
            <a:r>
              <a:rPr lang="en-IN" sz="4000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http://10.119.2.11:7072/</a:t>
            </a:r>
            <a:endParaRPr lang="en-US" sz="400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66DFB-B500-0E0E-AF3F-3DF3682A4CCC}"/>
              </a:ext>
            </a:extLst>
          </p:cNvPr>
          <p:cNvSpPr txBox="1"/>
          <p:nvPr/>
        </p:nvSpPr>
        <p:spPr>
          <a:xfrm>
            <a:off x="1519090" y="3887191"/>
            <a:ext cx="429758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4000" b="1">
                <a:solidFill>
                  <a:srgbClr val="FF0E0E"/>
                </a:solidFill>
                <a:latin typeface="Arial"/>
                <a:cs typeface="Arial"/>
              </a:rPr>
              <a:t>DEMO QR CODE</a:t>
            </a:r>
            <a:endParaRPr lang="en-US" sz="4000"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336EB-3514-3C36-F58A-FF07A1D9C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44" y="2603053"/>
            <a:ext cx="3587292" cy="358729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4065" y="136392"/>
            <a:ext cx="10403867" cy="824764"/>
          </a:xfrm>
          <a:prstGeom prst="rect">
            <a:avLst/>
          </a:prstGeom>
        </p:spPr>
        <p:txBody>
          <a:bodyPr vert="horz" wrap="square" lIns="0" tIns="276251" rIns="0" bIns="0" rtlCol="0">
            <a:spAutoFit/>
          </a:bodyPr>
          <a:lstStyle/>
          <a:p>
            <a:pPr marL="309026">
              <a:lnSpc>
                <a:spcPct val="100000"/>
              </a:lnSpc>
              <a:spcBef>
                <a:spcPts val="133"/>
              </a:spcBef>
            </a:pPr>
            <a:r>
              <a:t>BONUS</a:t>
            </a:r>
            <a:r>
              <a:rPr lang="en-US" spc="-53"/>
              <a:t> </a:t>
            </a:r>
            <a:r>
              <a:t>(Exceeds</a:t>
            </a:r>
            <a:r>
              <a:rPr lang="en-US" spc="-40"/>
              <a:t> </a:t>
            </a:r>
            <a:r>
              <a:rPr lang="en-US" spc="-13"/>
              <a:t>expectation)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0377" y="1494239"/>
            <a:ext cx="10396449" cy="4992819"/>
          </a:xfrm>
          <a:prstGeom prst="rect">
            <a:avLst/>
          </a:prstGeom>
        </p:spPr>
        <p:txBody>
          <a:bodyPr vert="horz" wrap="square" lIns="0" tIns="16933" rIns="0" bIns="0" rtlCol="0" anchor="t">
            <a:spAutoFit/>
          </a:bodyPr>
          <a:lstStyle/>
          <a:p>
            <a:pPr marL="462915" indent="-445770">
              <a:spcBef>
                <a:spcPts val="133"/>
              </a:spcBef>
              <a:buChar char="•"/>
              <a:tabLst>
                <a:tab pos="463115" algn="l"/>
              </a:tabLst>
            </a:pPr>
            <a:r>
              <a:rPr lang="en-US" sz="3200">
                <a:solidFill>
                  <a:srgbClr val="0000FF"/>
                </a:solidFill>
                <a:latin typeface="Arial"/>
                <a:cs typeface="Arial"/>
              </a:rPr>
              <a:t>Performed </a:t>
            </a:r>
            <a:r>
              <a:rPr lang="en-US" sz="3200" b="1">
                <a:solidFill>
                  <a:srgbClr val="0000FF"/>
                </a:solidFill>
                <a:latin typeface="Arial"/>
                <a:cs typeface="Arial"/>
              </a:rPr>
              <a:t>Exhaustive</a:t>
            </a:r>
            <a:r>
              <a:rPr lang="en-US" sz="3200">
                <a:solidFill>
                  <a:srgbClr val="0000FF"/>
                </a:solidFill>
                <a:latin typeface="Arial"/>
                <a:cs typeface="Arial"/>
              </a:rPr>
              <a:t> analysis of all method</a:t>
            </a:r>
            <a:br>
              <a:rPr lang="en-US"/>
            </a:br>
            <a:r>
              <a:rPr lang="en-US" sz="3200">
                <a:solidFill>
                  <a:srgbClr val="0000FF"/>
                </a:solidFill>
                <a:latin typeface="Arial"/>
                <a:cs typeface="Arial"/>
              </a:rPr>
              <a:t> </a:t>
            </a:r>
            <a:r>
              <a:rPr lang="en-US" sz="3200" b="1">
                <a:solidFill>
                  <a:srgbClr val="FF0000"/>
                </a:solidFill>
                <a:latin typeface="Arial"/>
                <a:cs typeface="Arial"/>
              </a:rPr>
              <a:t>Single, Multiple Adapters of different types</a:t>
            </a:r>
          </a:p>
          <a:p>
            <a:pPr marL="462915" indent="-445770">
              <a:spcBef>
                <a:spcPts val="133"/>
              </a:spcBef>
              <a:buChar char="•"/>
              <a:tabLst>
                <a:tab pos="463115" algn="l"/>
              </a:tabLst>
            </a:pPr>
            <a:r>
              <a:rPr lang="en-US" sz="3200">
                <a:solidFill>
                  <a:srgbClr val="0000FF"/>
                </a:solidFill>
                <a:latin typeface="Arial"/>
                <a:cs typeface="Arial"/>
              </a:rPr>
              <a:t>Added COCO task later to perform </a:t>
            </a:r>
            <a:r>
              <a:rPr lang="en-US" sz="3200" b="1">
                <a:solidFill>
                  <a:srgbClr val="0000FF"/>
                </a:solidFill>
                <a:latin typeface="Arial"/>
                <a:cs typeface="Arial"/>
              </a:rPr>
              <a:t>relative study</a:t>
            </a:r>
            <a:br>
              <a:rPr lang="en-US" sz="3200">
                <a:solidFill>
                  <a:srgbClr val="0000FF"/>
                </a:solidFill>
                <a:latin typeface="Arial"/>
                <a:cs typeface="Arial"/>
              </a:rPr>
            </a:br>
            <a:r>
              <a:rPr lang="en-US" sz="3200">
                <a:solidFill>
                  <a:srgbClr val="0000FF"/>
                </a:solidFill>
                <a:latin typeface="Arial"/>
                <a:cs typeface="Arial"/>
              </a:rPr>
              <a:t> </a:t>
            </a:r>
            <a:r>
              <a:rPr lang="en-US" sz="3200" b="1">
                <a:solidFill>
                  <a:srgbClr val="FF0000"/>
                </a:solidFill>
                <a:latin typeface="Arial"/>
                <a:cs typeface="Arial"/>
              </a:rPr>
              <a:t>Beat COCO</a:t>
            </a:r>
            <a:r>
              <a:rPr lang="en-US" sz="3200">
                <a:solidFill>
                  <a:srgbClr val="FF0000"/>
                </a:solidFill>
                <a:latin typeface="Arial"/>
                <a:cs typeface="Arial"/>
              </a:rPr>
              <a:t> using Adapters</a:t>
            </a:r>
          </a:p>
          <a:p>
            <a:pPr marL="462915" indent="-445770">
              <a:spcBef>
                <a:spcPts val="133"/>
              </a:spcBef>
              <a:buChar char="•"/>
              <a:tabLst>
                <a:tab pos="463115" algn="l"/>
              </a:tabLst>
            </a:pPr>
            <a:r>
              <a:rPr lang="en-US" sz="3200">
                <a:solidFill>
                  <a:srgbClr val="0000FF"/>
                </a:solidFill>
                <a:latin typeface="Arial"/>
                <a:cs typeface="Arial"/>
              </a:rPr>
              <a:t>Added</a:t>
            </a:r>
            <a:br>
              <a:rPr lang="en-US" sz="3200">
                <a:solidFill>
                  <a:srgbClr val="0000FF"/>
                </a:solidFill>
                <a:latin typeface="Arial"/>
                <a:cs typeface="Arial"/>
              </a:rPr>
            </a:br>
            <a:r>
              <a:rPr lang="en-US" sz="3200">
                <a:solidFill>
                  <a:srgbClr val="0000FF"/>
                </a:solidFill>
                <a:latin typeface="Arial"/>
                <a:cs typeface="Arial"/>
              </a:rPr>
              <a:t>    </a:t>
            </a:r>
            <a:r>
              <a:rPr lang="en-US" sz="3200">
                <a:solidFill>
                  <a:srgbClr val="FF0000"/>
                </a:solidFill>
                <a:latin typeface="Arial"/>
                <a:cs typeface="Arial"/>
              </a:rPr>
              <a:t>Explored </a:t>
            </a:r>
            <a:r>
              <a:rPr lang="en-US" sz="3200" b="1">
                <a:solidFill>
                  <a:srgbClr val="FF0000"/>
                </a:solidFill>
                <a:latin typeface="Arial"/>
                <a:cs typeface="Arial"/>
              </a:rPr>
              <a:t>SOTA [2023]</a:t>
            </a:r>
            <a:r>
              <a:rPr lang="en-US" sz="3200">
                <a:solidFill>
                  <a:srgbClr val="FF0000"/>
                </a:solidFill>
                <a:latin typeface="Arial"/>
                <a:cs typeface="Arial"/>
              </a:rPr>
              <a:t> retrieval-based method</a:t>
            </a:r>
            <a:br>
              <a:rPr lang="en-US" sz="3200">
                <a:latin typeface="Arial"/>
                <a:cs typeface="Arial"/>
              </a:rPr>
            </a:br>
            <a:r>
              <a:rPr lang="en-US" sz="3200">
                <a:solidFill>
                  <a:srgbClr val="0000FF"/>
                </a:solidFill>
                <a:latin typeface="Arial"/>
                <a:cs typeface="Arial"/>
              </a:rPr>
              <a:t> </a:t>
            </a:r>
            <a:r>
              <a:rPr lang="en-US" sz="3200">
                <a:solidFill>
                  <a:srgbClr val="FF0000"/>
                </a:solidFill>
                <a:latin typeface="Arial"/>
                <a:cs typeface="Arial"/>
              </a:rPr>
              <a:t>Even </a:t>
            </a:r>
            <a:r>
              <a:rPr lang="en-US" sz="3200" b="1">
                <a:solidFill>
                  <a:srgbClr val="FF0000"/>
                </a:solidFill>
                <a:latin typeface="Arial"/>
                <a:cs typeface="Arial"/>
              </a:rPr>
              <a:t>created a vector database</a:t>
            </a:r>
            <a:r>
              <a:rPr lang="en-US" sz="3200">
                <a:solidFill>
                  <a:srgbClr val="FF0000"/>
                </a:solidFill>
                <a:latin typeface="Arial"/>
                <a:cs typeface="Arial"/>
              </a:rPr>
              <a:t> for the task</a:t>
            </a:r>
          </a:p>
          <a:p>
            <a:pPr marL="462915" indent="-445770">
              <a:spcBef>
                <a:spcPts val="133"/>
              </a:spcBef>
              <a:buChar char="•"/>
              <a:tabLst>
                <a:tab pos="463115" algn="l"/>
              </a:tabLst>
            </a:pPr>
            <a:r>
              <a:rPr lang="en-US" sz="3200">
                <a:solidFill>
                  <a:srgbClr val="0000FF"/>
                </a:solidFill>
                <a:latin typeface="Arial"/>
                <a:cs typeface="Arial"/>
              </a:rPr>
              <a:t>Even did an ablation study</a:t>
            </a:r>
            <a:br>
              <a:rPr lang="en-US" sz="3200">
                <a:solidFill>
                  <a:srgbClr val="0000FF"/>
                </a:solidFill>
                <a:latin typeface="Arial"/>
                <a:cs typeface="Arial"/>
              </a:rPr>
            </a:br>
            <a:r>
              <a:rPr lang="en-US" sz="3200">
                <a:solidFill>
                  <a:srgbClr val="0000FF"/>
                </a:solidFill>
                <a:latin typeface="Arial"/>
                <a:cs typeface="Arial"/>
              </a:rPr>
              <a:t> </a:t>
            </a:r>
            <a:r>
              <a:rPr lang="en-US" sz="3200">
                <a:solidFill>
                  <a:srgbClr val="FF0000"/>
                </a:solidFill>
                <a:latin typeface="Arial"/>
                <a:cs typeface="Arial"/>
              </a:rPr>
              <a:t>Included in Appendix Slides</a:t>
            </a:r>
          </a:p>
          <a:p>
            <a:pPr marL="462915" indent="-445770">
              <a:spcBef>
                <a:spcPts val="133"/>
              </a:spcBef>
              <a:buChar char="•"/>
              <a:tabLst>
                <a:tab pos="463115" algn="l"/>
              </a:tabLst>
            </a:pPr>
            <a:endParaRPr lang="en-US" sz="320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68AD3-8658-AAF1-7281-07DC311B6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80" y="1361085"/>
            <a:ext cx="9331596" cy="5416759"/>
          </a:xfrm>
          <a:prstGeom prst="rect">
            <a:avLst/>
          </a:prstGeom>
        </p:spPr>
      </p:pic>
      <p:sp>
        <p:nvSpPr>
          <p:cNvPr id="4" name="Google Shape;140;g2d20f276fb9_0_480">
            <a:extLst>
              <a:ext uri="{FF2B5EF4-FFF2-40B4-BE49-F238E27FC236}">
                <a16:creationId xmlns:a16="http://schemas.microsoft.com/office/drawing/2014/main" id="{48CFC281-5A40-2722-B207-3B76647E219F}"/>
              </a:ext>
            </a:extLst>
          </p:cNvPr>
          <p:cNvSpPr txBox="1">
            <a:spLocks/>
          </p:cNvSpPr>
          <p:nvPr/>
        </p:nvSpPr>
        <p:spPr>
          <a:xfrm>
            <a:off x="1881" y="5405"/>
            <a:ext cx="12192207" cy="82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>
                <a:solidFill>
                  <a:srgbClr val="009900"/>
                </a:solidFill>
              </a:rPr>
              <a:t>Bonus: </a:t>
            </a:r>
            <a:r>
              <a:rPr lang="en-US" sz="3600" b="1">
                <a:solidFill>
                  <a:srgbClr val="0000FF"/>
                </a:solidFill>
              </a:rPr>
              <a:t>Let Us see what the Model says</a:t>
            </a:r>
          </a:p>
        </p:txBody>
      </p:sp>
      <p:sp>
        <p:nvSpPr>
          <p:cNvPr id="5" name="Google Shape;140;g2d20f276fb9_0_480">
            <a:extLst>
              <a:ext uri="{FF2B5EF4-FFF2-40B4-BE49-F238E27FC236}">
                <a16:creationId xmlns:a16="http://schemas.microsoft.com/office/drawing/2014/main" id="{A84AA9D3-5089-43D2-0457-15D1E805A82C}"/>
              </a:ext>
            </a:extLst>
          </p:cNvPr>
          <p:cNvSpPr txBox="1">
            <a:spLocks/>
          </p:cNvSpPr>
          <p:nvPr/>
        </p:nvSpPr>
        <p:spPr>
          <a:xfrm>
            <a:off x="1200998" y="702428"/>
            <a:ext cx="9327323" cy="67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>
                <a:solidFill>
                  <a:srgbClr val="0000FF"/>
                </a:solidFill>
              </a:rPr>
              <a:t>Question: Should group be awarded extra bonus for hard working?</a:t>
            </a:r>
            <a:endParaRPr lang="en-US"/>
          </a:p>
          <a:p>
            <a:r>
              <a:rPr lang="en-US" sz="2000" b="1">
                <a:solidFill>
                  <a:srgbClr val="0000FF"/>
                </a:solidFill>
              </a:rPr>
              <a:t>Answer: Yes</a:t>
            </a:r>
          </a:p>
        </p:txBody>
      </p:sp>
    </p:spTree>
    <p:extLst>
      <p:ext uri="{BB962C8B-B14F-4D97-AF65-F5344CB8AC3E}">
        <p14:creationId xmlns:p14="http://schemas.microsoft.com/office/powerpoint/2010/main" val="3653342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284443-3296-C94D-ABD4-3A721D50B969}"/>
              </a:ext>
            </a:extLst>
          </p:cNvPr>
          <p:cNvSpPr txBox="1"/>
          <p:nvPr/>
        </p:nvSpPr>
        <p:spPr>
          <a:xfrm>
            <a:off x="0" y="2020"/>
            <a:ext cx="12192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009900"/>
                </a:solidFill>
                <a:latin typeface="Arial"/>
              </a:rPr>
              <a:t>Results and Analysis : </a:t>
            </a:r>
            <a:r>
              <a:rPr lang="en-US" sz="3600" b="1">
                <a:solidFill>
                  <a:srgbClr val="FC9925"/>
                </a:solidFill>
                <a:latin typeface="Arial"/>
              </a:rPr>
              <a:t>Conclusion</a:t>
            </a:r>
            <a:endParaRPr lang="en-US" sz="3600" b="1">
              <a:solidFill>
                <a:srgbClr val="FC9925"/>
              </a:solidFill>
              <a:latin typeface="Arial"/>
              <a:cs typeface="Aria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13B0DF-4582-224C-0C0B-DDB04A00D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172004"/>
              </p:ext>
            </p:extLst>
          </p:nvPr>
        </p:nvGraphicFramePr>
        <p:xfrm>
          <a:off x="141767" y="667488"/>
          <a:ext cx="11869167" cy="61232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84417">
                  <a:extLst>
                    <a:ext uri="{9D8B030D-6E8A-4147-A177-3AD203B41FA5}">
                      <a16:colId xmlns:a16="http://schemas.microsoft.com/office/drawing/2014/main" val="2909160814"/>
                    </a:ext>
                  </a:extLst>
                </a:gridCol>
                <a:gridCol w="868475">
                  <a:extLst>
                    <a:ext uri="{9D8B030D-6E8A-4147-A177-3AD203B41FA5}">
                      <a16:colId xmlns:a16="http://schemas.microsoft.com/office/drawing/2014/main" val="3905467144"/>
                    </a:ext>
                  </a:extLst>
                </a:gridCol>
                <a:gridCol w="868475">
                  <a:extLst>
                    <a:ext uri="{9D8B030D-6E8A-4147-A177-3AD203B41FA5}">
                      <a16:colId xmlns:a16="http://schemas.microsoft.com/office/drawing/2014/main" val="3957553859"/>
                    </a:ext>
                  </a:extLst>
                </a:gridCol>
                <a:gridCol w="868475">
                  <a:extLst>
                    <a:ext uri="{9D8B030D-6E8A-4147-A177-3AD203B41FA5}">
                      <a16:colId xmlns:a16="http://schemas.microsoft.com/office/drawing/2014/main" val="1440496056"/>
                    </a:ext>
                  </a:extLst>
                </a:gridCol>
                <a:gridCol w="868475">
                  <a:extLst>
                    <a:ext uri="{9D8B030D-6E8A-4147-A177-3AD203B41FA5}">
                      <a16:colId xmlns:a16="http://schemas.microsoft.com/office/drawing/2014/main" val="1596985180"/>
                    </a:ext>
                  </a:extLst>
                </a:gridCol>
                <a:gridCol w="868475">
                  <a:extLst>
                    <a:ext uri="{9D8B030D-6E8A-4147-A177-3AD203B41FA5}">
                      <a16:colId xmlns:a16="http://schemas.microsoft.com/office/drawing/2014/main" val="784545127"/>
                    </a:ext>
                  </a:extLst>
                </a:gridCol>
                <a:gridCol w="868475">
                  <a:extLst>
                    <a:ext uri="{9D8B030D-6E8A-4147-A177-3AD203B41FA5}">
                      <a16:colId xmlns:a16="http://schemas.microsoft.com/office/drawing/2014/main" val="2498482628"/>
                    </a:ext>
                  </a:extLst>
                </a:gridCol>
                <a:gridCol w="868475">
                  <a:extLst>
                    <a:ext uri="{9D8B030D-6E8A-4147-A177-3AD203B41FA5}">
                      <a16:colId xmlns:a16="http://schemas.microsoft.com/office/drawing/2014/main" val="3867388129"/>
                    </a:ext>
                  </a:extLst>
                </a:gridCol>
                <a:gridCol w="868475">
                  <a:extLst>
                    <a:ext uri="{9D8B030D-6E8A-4147-A177-3AD203B41FA5}">
                      <a16:colId xmlns:a16="http://schemas.microsoft.com/office/drawing/2014/main" val="488111701"/>
                    </a:ext>
                  </a:extLst>
                </a:gridCol>
                <a:gridCol w="868475">
                  <a:extLst>
                    <a:ext uri="{9D8B030D-6E8A-4147-A177-3AD203B41FA5}">
                      <a16:colId xmlns:a16="http://schemas.microsoft.com/office/drawing/2014/main" val="3525843870"/>
                    </a:ext>
                  </a:extLst>
                </a:gridCol>
                <a:gridCol w="868475">
                  <a:extLst>
                    <a:ext uri="{9D8B030D-6E8A-4147-A177-3AD203B41FA5}">
                      <a16:colId xmlns:a16="http://schemas.microsoft.com/office/drawing/2014/main" val="1667065476"/>
                    </a:ext>
                  </a:extLst>
                </a:gridCol>
              </a:tblGrid>
              <a:tr h="360193">
                <a:tc>
                  <a:txBody>
                    <a:bodyPr/>
                    <a:lstStyle/>
                    <a:p>
                      <a:pPr algn="ctr" fontAlgn="auto"/>
                      <a:endParaRPr lang="en-US" sz="1100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NLVR</a:t>
                      </a:r>
                      <a:endParaRPr lang="en-US" b="1">
                        <a:solidFill>
                          <a:srgbClr val="0099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VQA</a:t>
                      </a:r>
                      <a:endParaRPr lang="en-US" b="1">
                        <a:solidFill>
                          <a:srgbClr val="0099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GQA</a:t>
                      </a:r>
                      <a:endParaRPr lang="en-US" b="1">
                        <a:solidFill>
                          <a:srgbClr val="0099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Bleu 1</a:t>
                      </a:r>
                      <a:endParaRPr lang="en-US" b="1">
                        <a:solidFill>
                          <a:srgbClr val="0099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Bleu 2</a:t>
                      </a:r>
                      <a:endParaRPr lang="en-US" b="1">
                        <a:solidFill>
                          <a:srgbClr val="0099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Bleu 3</a:t>
                      </a:r>
                      <a:endParaRPr lang="en-US" b="1">
                        <a:solidFill>
                          <a:srgbClr val="0099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Bleu 4</a:t>
                      </a:r>
                      <a:endParaRPr lang="en-US" b="1">
                        <a:solidFill>
                          <a:srgbClr val="0099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 err="1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CIDEr</a:t>
                      </a:r>
                      <a:endParaRPr lang="en-US" b="1">
                        <a:solidFill>
                          <a:srgbClr val="0099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METEOR</a:t>
                      </a:r>
                      <a:endParaRPr lang="en-US" b="1">
                        <a:solidFill>
                          <a:srgbClr val="0099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SPICE</a:t>
                      </a:r>
                      <a:endParaRPr lang="en-US" b="1">
                        <a:solidFill>
                          <a:srgbClr val="0099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815904"/>
                  </a:ext>
                </a:extLst>
              </a:tr>
              <a:tr h="36019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Full finetune</a:t>
                      </a:r>
                      <a:endParaRPr lang="en-US" b="1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4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74.236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4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70.84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4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55.569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4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73.05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4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56.29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4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44.982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4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32.69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4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108.8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4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28.17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4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21.42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397459"/>
                  </a:ext>
                </a:extLst>
              </a:tr>
              <a:tr h="36019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Single Adapter</a:t>
                      </a:r>
                      <a:endParaRPr lang="en-US" b="1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70.977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68.49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53.212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74.09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57.67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44.852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33.91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110.8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28.18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21.07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898478"/>
                  </a:ext>
                </a:extLst>
              </a:tr>
              <a:tr h="36019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Multi Adapter</a:t>
                      </a:r>
                      <a:endParaRPr lang="en-US" b="1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71.035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69.82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52.64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73.74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57.37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43.973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33.71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111.8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28.57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21.45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782090"/>
                  </a:ext>
                </a:extLst>
              </a:tr>
              <a:tr h="36019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 err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Hyperformer</a:t>
                      </a:r>
                      <a:endParaRPr lang="en-US" b="1" err="1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72.987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68.84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51.67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73.46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57.2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43.966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33.9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113.2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28.51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21.28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302047"/>
                  </a:ext>
                </a:extLst>
              </a:tr>
              <a:tr h="36019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Single Compacter</a:t>
                      </a:r>
                      <a:endParaRPr lang="en-US" b="1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72.772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68.64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52.4525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74.54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58.37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44.952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34.64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112.9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28.24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21.11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062971"/>
                  </a:ext>
                </a:extLst>
              </a:tr>
              <a:tr h="36019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Multi Compacter</a:t>
                      </a:r>
                      <a:endParaRPr lang="en-US" b="1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70.748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69.37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53.654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57.85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44.475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34.17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114.3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28.21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21.2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574538"/>
                  </a:ext>
                </a:extLst>
              </a:tr>
              <a:tr h="36019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Single Lora</a:t>
                      </a:r>
                      <a:endParaRPr lang="en-US" b="1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73.374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69.27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53.7285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74.5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58.24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44.854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34.61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113.5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28.4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21.25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604656"/>
                  </a:ext>
                </a:extLst>
              </a:tr>
              <a:tr h="36019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Multi Lora</a:t>
                      </a:r>
                      <a:endParaRPr lang="en-US" b="1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51.069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68.28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54.135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74.21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57.85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44.42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34.17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113.1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28.32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21.14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784966"/>
                  </a:ext>
                </a:extLst>
              </a:tr>
              <a:tr h="34927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Single Prompt</a:t>
                      </a:r>
                      <a:endParaRPr lang="en-US" b="1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51.801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46.89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37.1526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74.67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58.38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43.68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31.79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101.1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25.68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19.19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262048"/>
                  </a:ext>
                </a:extLst>
              </a:tr>
              <a:tr h="37110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Multi Prompt</a:t>
                      </a:r>
                      <a:endParaRPr lang="en-US" b="1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51.916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48.96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38.65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76.07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59.66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44.7709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32.8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107.1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26.21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19.91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513946"/>
                  </a:ext>
                </a:extLst>
              </a:tr>
              <a:tr h="36019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T5 full fine tune</a:t>
                      </a:r>
                      <a:endParaRPr lang="en-US" b="1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4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74.2409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4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67.35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4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57.3938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4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72.89257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4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56.86255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4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43.489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4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28.759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4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112.1811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4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25.643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4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21.516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287358"/>
                  </a:ext>
                </a:extLst>
              </a:tr>
              <a:tr h="36019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T5 one Adapter</a:t>
                      </a:r>
                      <a:endParaRPr lang="en-US" b="1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71.2345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67.325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57.199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72.82074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56.764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43.375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28.707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111.277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25.345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21.4971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220373"/>
                  </a:ext>
                </a:extLst>
              </a:tr>
              <a:tr h="36019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T5 multi Adapter</a:t>
                      </a:r>
                      <a:endParaRPr lang="en-US" b="1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70.2386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67.3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57.004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72.7489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56.66592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43.261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28.655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111.7291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25.125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21.47812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570980"/>
                  </a:ext>
                </a:extLst>
              </a:tr>
              <a:tr h="36019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one less adapter</a:t>
                      </a:r>
                      <a:endParaRPr lang="en-US" b="1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70.854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67.586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52.812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72.675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56.028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42.165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31.564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110.853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26.523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20.956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546185"/>
                  </a:ext>
                </a:extLst>
              </a:tr>
              <a:tr h="36019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4 linear layer for adapter</a:t>
                      </a:r>
                      <a:endParaRPr lang="en-US" b="1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70.689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69.564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53.194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73.879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56.321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45.653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32.89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110.654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27.586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21.027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256936"/>
                  </a:ext>
                </a:extLst>
              </a:tr>
              <a:tr h="36019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Removed all adapter add one at end</a:t>
                      </a:r>
                      <a:endParaRPr lang="en-US" b="1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69.9541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70.236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52.64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72.564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55.853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42.897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32.654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109.562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26.351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20.564</a:t>
                      </a:r>
                      <a:endParaRPr lang="en-US" b="1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anchor="ctr">
                    <a:lnL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6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187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133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g2cccc2e7f7c_0_3172"/>
          <p:cNvGrpSpPr/>
          <p:nvPr/>
        </p:nvGrpSpPr>
        <p:grpSpPr>
          <a:xfrm rot="20700572" flipH="1">
            <a:off x="545821" y="476897"/>
            <a:ext cx="1032076" cy="1183513"/>
            <a:chOff x="10599594" y="1185862"/>
            <a:chExt cx="1032043" cy="1183475"/>
          </a:xfrm>
        </p:grpSpPr>
        <p:sp>
          <p:nvSpPr>
            <p:cNvPr id="478" name="Google Shape;478;g2cccc2e7f7c_0_3172"/>
            <p:cNvSpPr/>
            <p:nvPr/>
          </p:nvSpPr>
          <p:spPr>
            <a:xfrm>
              <a:off x="10599594" y="1185918"/>
              <a:ext cx="1032036" cy="1183322"/>
            </a:xfrm>
            <a:custGeom>
              <a:avLst/>
              <a:gdLst/>
              <a:ahLst/>
              <a:cxnLst/>
              <a:rect l="l" t="t" r="r" b="b"/>
              <a:pathLst>
                <a:path w="1032036" h="1183322" extrusionOk="0">
                  <a:moveTo>
                    <a:pt x="699438" y="0"/>
                  </a:moveTo>
                  <a:cubicBezTo>
                    <a:pt x="699438" y="0"/>
                    <a:pt x="611791" y="86355"/>
                    <a:pt x="583910" y="219335"/>
                  </a:cubicBezTo>
                  <a:cubicBezTo>
                    <a:pt x="580789" y="234197"/>
                    <a:pt x="576731" y="248824"/>
                    <a:pt x="573235" y="264334"/>
                  </a:cubicBezTo>
                  <a:cubicBezTo>
                    <a:pt x="533352" y="178670"/>
                    <a:pt x="480310" y="122855"/>
                    <a:pt x="480310" y="122855"/>
                  </a:cubicBezTo>
                  <a:cubicBezTo>
                    <a:pt x="480310" y="122855"/>
                    <a:pt x="452878" y="152336"/>
                    <a:pt x="426940" y="229589"/>
                  </a:cubicBezTo>
                  <a:cubicBezTo>
                    <a:pt x="424602" y="223320"/>
                    <a:pt x="420564" y="210461"/>
                    <a:pt x="418782" y="206363"/>
                  </a:cubicBezTo>
                  <a:cubicBezTo>
                    <a:pt x="356638" y="63363"/>
                    <a:pt x="269554" y="15069"/>
                    <a:pt x="269554" y="15069"/>
                  </a:cubicBezTo>
                  <a:cubicBezTo>
                    <a:pt x="269554" y="15069"/>
                    <a:pt x="227837" y="93775"/>
                    <a:pt x="246951" y="244035"/>
                  </a:cubicBezTo>
                  <a:cubicBezTo>
                    <a:pt x="247814" y="250786"/>
                    <a:pt x="249696" y="260517"/>
                    <a:pt x="250929" y="268312"/>
                  </a:cubicBezTo>
                  <a:cubicBezTo>
                    <a:pt x="216900" y="222898"/>
                    <a:pt x="188771" y="195687"/>
                    <a:pt x="188771" y="195687"/>
                  </a:cubicBezTo>
                  <a:cubicBezTo>
                    <a:pt x="188771" y="195687"/>
                    <a:pt x="181599" y="224151"/>
                    <a:pt x="173703" y="261823"/>
                  </a:cubicBezTo>
                  <a:cubicBezTo>
                    <a:pt x="99651" y="184496"/>
                    <a:pt x="5849" y="130389"/>
                    <a:pt x="5849" y="130389"/>
                  </a:cubicBezTo>
                  <a:cubicBezTo>
                    <a:pt x="5849" y="130389"/>
                    <a:pt x="-19440" y="286362"/>
                    <a:pt x="35150" y="480321"/>
                  </a:cubicBezTo>
                  <a:cubicBezTo>
                    <a:pt x="59065" y="565283"/>
                    <a:pt x="107755" y="627755"/>
                    <a:pt x="156122" y="672868"/>
                  </a:cubicBezTo>
                  <a:cubicBezTo>
                    <a:pt x="109463" y="670564"/>
                    <a:pt x="58175" y="668052"/>
                    <a:pt x="58175" y="668052"/>
                  </a:cubicBezTo>
                  <a:cubicBezTo>
                    <a:pt x="58175" y="668052"/>
                    <a:pt x="83062" y="788717"/>
                    <a:pt x="120754" y="922970"/>
                  </a:cubicBezTo>
                  <a:cubicBezTo>
                    <a:pt x="166664" y="1086504"/>
                    <a:pt x="208863" y="1155700"/>
                    <a:pt x="208863" y="1155700"/>
                  </a:cubicBezTo>
                  <a:cubicBezTo>
                    <a:pt x="208863" y="1155700"/>
                    <a:pt x="376342" y="1187291"/>
                    <a:pt x="502706" y="1182905"/>
                  </a:cubicBezTo>
                  <a:cubicBezTo>
                    <a:pt x="667305" y="1177198"/>
                    <a:pt x="810780" y="1150048"/>
                    <a:pt x="810780" y="1150048"/>
                  </a:cubicBezTo>
                  <a:cubicBezTo>
                    <a:pt x="810780" y="1150048"/>
                    <a:pt x="862135" y="1009773"/>
                    <a:pt x="888214" y="921504"/>
                  </a:cubicBezTo>
                  <a:cubicBezTo>
                    <a:pt x="914293" y="833234"/>
                    <a:pt x="940540" y="678520"/>
                    <a:pt x="940540" y="678520"/>
                  </a:cubicBezTo>
                  <a:cubicBezTo>
                    <a:pt x="940540" y="678520"/>
                    <a:pt x="852839" y="679069"/>
                    <a:pt x="827523" y="679357"/>
                  </a:cubicBezTo>
                  <a:cubicBezTo>
                    <a:pt x="882461" y="624627"/>
                    <a:pt x="962413" y="531964"/>
                    <a:pt x="1006253" y="407281"/>
                  </a:cubicBezTo>
                  <a:cubicBezTo>
                    <a:pt x="1047381" y="290306"/>
                    <a:pt x="1026974" y="93554"/>
                    <a:pt x="1026974" y="93554"/>
                  </a:cubicBezTo>
                  <a:cubicBezTo>
                    <a:pt x="1026974" y="93554"/>
                    <a:pt x="932697" y="165583"/>
                    <a:pt x="871471" y="250732"/>
                  </a:cubicBezTo>
                  <a:cubicBezTo>
                    <a:pt x="867680" y="215846"/>
                    <a:pt x="863320" y="180197"/>
                    <a:pt x="863313" y="180197"/>
                  </a:cubicBezTo>
                  <a:cubicBezTo>
                    <a:pt x="863313" y="180197"/>
                    <a:pt x="817993" y="208841"/>
                    <a:pt x="768500" y="263705"/>
                  </a:cubicBezTo>
                  <a:cubicBezTo>
                    <a:pt x="768714" y="261133"/>
                    <a:pt x="768701" y="260383"/>
                    <a:pt x="768922" y="257845"/>
                  </a:cubicBezTo>
                  <a:cubicBezTo>
                    <a:pt x="780086" y="125098"/>
                    <a:pt x="699438" y="0"/>
                    <a:pt x="699438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dist="19050" dir="2700000" algn="bl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33" tIns="45700" rIns="91433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9" name="Google Shape;479;g2cccc2e7f7c_0_3172"/>
            <p:cNvGrpSpPr/>
            <p:nvPr/>
          </p:nvGrpSpPr>
          <p:grpSpPr>
            <a:xfrm>
              <a:off x="10599595" y="1185862"/>
              <a:ext cx="1032042" cy="1183475"/>
              <a:chOff x="5631332" y="1167862"/>
              <a:chExt cx="1032042" cy="1183475"/>
            </a:xfrm>
          </p:grpSpPr>
          <p:sp>
            <p:nvSpPr>
              <p:cNvPr id="480" name="Google Shape;480;g2cccc2e7f7c_0_3172"/>
              <p:cNvSpPr/>
              <p:nvPr/>
            </p:nvSpPr>
            <p:spPr>
              <a:xfrm>
                <a:off x="5631332" y="1167862"/>
                <a:ext cx="1032042" cy="763046"/>
              </a:xfrm>
              <a:custGeom>
                <a:avLst/>
                <a:gdLst/>
                <a:ahLst/>
                <a:cxnLst/>
                <a:rect l="l" t="t" r="r" b="b"/>
                <a:pathLst>
                  <a:path w="1032042" h="763046" extrusionOk="0">
                    <a:moveTo>
                      <a:pt x="288013" y="763046"/>
                    </a:moveTo>
                    <a:cubicBezTo>
                      <a:pt x="288013" y="763046"/>
                      <a:pt x="91870" y="681788"/>
                      <a:pt x="35198" y="480449"/>
                    </a:cubicBezTo>
                    <a:cubicBezTo>
                      <a:pt x="-19398" y="286496"/>
                      <a:pt x="5811" y="130483"/>
                      <a:pt x="5811" y="130483"/>
                    </a:cubicBezTo>
                    <a:cubicBezTo>
                      <a:pt x="5811" y="130483"/>
                      <a:pt x="188840" y="234732"/>
                      <a:pt x="245204" y="362014"/>
                    </a:cubicBezTo>
                    <a:cubicBezTo>
                      <a:pt x="282126" y="445382"/>
                      <a:pt x="297631" y="491325"/>
                      <a:pt x="297631" y="491325"/>
                    </a:cubicBezTo>
                    <a:cubicBezTo>
                      <a:pt x="297631" y="491325"/>
                      <a:pt x="257266" y="325132"/>
                      <a:pt x="246952" y="244062"/>
                    </a:cubicBezTo>
                    <a:cubicBezTo>
                      <a:pt x="227832" y="93809"/>
                      <a:pt x="269669" y="15149"/>
                      <a:pt x="269669" y="15149"/>
                    </a:cubicBezTo>
                    <a:cubicBezTo>
                      <a:pt x="269669" y="15149"/>
                      <a:pt x="356734" y="63450"/>
                      <a:pt x="418878" y="206450"/>
                    </a:cubicBezTo>
                    <a:cubicBezTo>
                      <a:pt x="433190" y="239380"/>
                      <a:pt x="467433" y="349175"/>
                      <a:pt x="490826" y="425966"/>
                    </a:cubicBezTo>
                    <a:cubicBezTo>
                      <a:pt x="504576" y="471119"/>
                      <a:pt x="514582" y="504860"/>
                      <a:pt x="514582" y="504860"/>
                    </a:cubicBezTo>
                    <a:cubicBezTo>
                      <a:pt x="514582" y="504860"/>
                      <a:pt x="557726" y="344842"/>
                      <a:pt x="584005" y="219516"/>
                    </a:cubicBezTo>
                    <a:cubicBezTo>
                      <a:pt x="611886" y="86529"/>
                      <a:pt x="699507" y="0"/>
                      <a:pt x="699507" y="0"/>
                    </a:cubicBezTo>
                    <a:cubicBezTo>
                      <a:pt x="699507" y="0"/>
                      <a:pt x="780028" y="125199"/>
                      <a:pt x="768864" y="257945"/>
                    </a:cubicBezTo>
                    <a:cubicBezTo>
                      <a:pt x="760144" y="361612"/>
                      <a:pt x="751082" y="497439"/>
                      <a:pt x="751082" y="497439"/>
                    </a:cubicBezTo>
                    <a:cubicBezTo>
                      <a:pt x="751082" y="497439"/>
                      <a:pt x="785372" y="376447"/>
                      <a:pt x="863790" y="260664"/>
                    </a:cubicBezTo>
                    <a:cubicBezTo>
                      <a:pt x="924447" y="171108"/>
                      <a:pt x="1027030" y="93608"/>
                      <a:pt x="1027030" y="93608"/>
                    </a:cubicBezTo>
                    <a:cubicBezTo>
                      <a:pt x="1027030" y="93608"/>
                      <a:pt x="1047336" y="290481"/>
                      <a:pt x="1006208" y="407448"/>
                    </a:cubicBezTo>
                    <a:cubicBezTo>
                      <a:pt x="937058" y="604114"/>
                      <a:pt x="770303" y="733344"/>
                      <a:pt x="770303" y="733344"/>
                    </a:cubicBezTo>
                    <a:lnTo>
                      <a:pt x="288013" y="763046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g2cccc2e7f7c_0_3172"/>
              <p:cNvSpPr/>
              <p:nvPr/>
            </p:nvSpPr>
            <p:spPr>
              <a:xfrm>
                <a:off x="5782211" y="1290877"/>
                <a:ext cx="728104" cy="682922"/>
              </a:xfrm>
              <a:custGeom>
                <a:avLst/>
                <a:gdLst/>
                <a:ahLst/>
                <a:cxnLst/>
                <a:rect l="l" t="t" r="r" b="b"/>
                <a:pathLst>
                  <a:path w="728104" h="682922" extrusionOk="0">
                    <a:moveTo>
                      <a:pt x="87480" y="655790"/>
                    </a:moveTo>
                    <a:cubicBezTo>
                      <a:pt x="87480" y="655790"/>
                      <a:pt x="14433" y="532078"/>
                      <a:pt x="2037" y="386298"/>
                    </a:cubicBezTo>
                    <a:cubicBezTo>
                      <a:pt x="-10360" y="240519"/>
                      <a:pt x="37887" y="72672"/>
                      <a:pt x="37887" y="72672"/>
                    </a:cubicBezTo>
                    <a:cubicBezTo>
                      <a:pt x="37887" y="72672"/>
                      <a:pt x="133652" y="160239"/>
                      <a:pt x="186553" y="299321"/>
                    </a:cubicBezTo>
                    <a:cubicBezTo>
                      <a:pt x="228612" y="409886"/>
                      <a:pt x="230347" y="536270"/>
                      <a:pt x="248945" y="590712"/>
                    </a:cubicBezTo>
                    <a:cubicBezTo>
                      <a:pt x="272392" y="659346"/>
                      <a:pt x="243272" y="658214"/>
                      <a:pt x="243272" y="658214"/>
                    </a:cubicBezTo>
                    <a:cubicBezTo>
                      <a:pt x="243272" y="658214"/>
                      <a:pt x="248034" y="704124"/>
                      <a:pt x="248503" y="670785"/>
                    </a:cubicBezTo>
                    <a:cubicBezTo>
                      <a:pt x="249601" y="593076"/>
                      <a:pt x="224667" y="395487"/>
                      <a:pt x="241517" y="263819"/>
                    </a:cubicBezTo>
                    <a:cubicBezTo>
                      <a:pt x="267054" y="64274"/>
                      <a:pt x="329446" y="0"/>
                      <a:pt x="329446" y="0"/>
                    </a:cubicBezTo>
                    <a:cubicBezTo>
                      <a:pt x="329446" y="0"/>
                      <a:pt x="437205" y="111275"/>
                      <a:pt x="460913" y="263350"/>
                    </a:cubicBezTo>
                    <a:cubicBezTo>
                      <a:pt x="471395" y="330550"/>
                      <a:pt x="467061" y="421921"/>
                      <a:pt x="467269" y="495604"/>
                    </a:cubicBezTo>
                    <a:cubicBezTo>
                      <a:pt x="467617" y="618272"/>
                      <a:pt x="463244" y="677094"/>
                      <a:pt x="463244" y="677094"/>
                    </a:cubicBezTo>
                    <a:cubicBezTo>
                      <a:pt x="463244" y="677094"/>
                      <a:pt x="465655" y="424660"/>
                      <a:pt x="527859" y="279095"/>
                    </a:cubicBezTo>
                    <a:cubicBezTo>
                      <a:pt x="590057" y="133530"/>
                      <a:pt x="712496" y="57282"/>
                      <a:pt x="712496" y="57282"/>
                    </a:cubicBezTo>
                    <a:cubicBezTo>
                      <a:pt x="712496" y="57282"/>
                      <a:pt x="737182" y="209404"/>
                      <a:pt x="724464" y="330885"/>
                    </a:cubicBezTo>
                    <a:cubicBezTo>
                      <a:pt x="711592" y="453793"/>
                      <a:pt x="593446" y="643862"/>
                      <a:pt x="593446" y="643862"/>
                    </a:cubicBezTo>
                    <a:lnTo>
                      <a:pt x="87480" y="65579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g2cccc2e7f7c_0_3172"/>
              <p:cNvSpPr/>
              <p:nvPr/>
            </p:nvSpPr>
            <p:spPr>
              <a:xfrm>
                <a:off x="5689455" y="1835907"/>
                <a:ext cx="882458" cy="515430"/>
              </a:xfrm>
              <a:custGeom>
                <a:avLst/>
                <a:gdLst/>
                <a:ahLst/>
                <a:cxnLst/>
                <a:rect l="l" t="t" r="r" b="b"/>
                <a:pathLst>
                  <a:path w="882458" h="515430" extrusionOk="0">
                    <a:moveTo>
                      <a:pt x="0" y="0"/>
                    </a:moveTo>
                    <a:cubicBezTo>
                      <a:pt x="0" y="0"/>
                      <a:pt x="217568" y="13662"/>
                      <a:pt x="425196" y="13649"/>
                    </a:cubicBezTo>
                    <a:cubicBezTo>
                      <a:pt x="642636" y="13642"/>
                      <a:pt x="882458" y="10548"/>
                      <a:pt x="882458" y="10548"/>
                    </a:cubicBezTo>
                    <a:cubicBezTo>
                      <a:pt x="882458" y="10548"/>
                      <a:pt x="856185" y="165181"/>
                      <a:pt x="830106" y="253445"/>
                    </a:cubicBezTo>
                    <a:cubicBezTo>
                      <a:pt x="804027" y="341715"/>
                      <a:pt x="752612" y="482042"/>
                      <a:pt x="752612" y="482042"/>
                    </a:cubicBezTo>
                    <a:cubicBezTo>
                      <a:pt x="752612" y="482042"/>
                      <a:pt x="609150" y="509307"/>
                      <a:pt x="444545" y="515013"/>
                    </a:cubicBezTo>
                    <a:cubicBezTo>
                      <a:pt x="318187" y="519400"/>
                      <a:pt x="150876" y="487769"/>
                      <a:pt x="150876" y="487769"/>
                    </a:cubicBezTo>
                    <a:cubicBezTo>
                      <a:pt x="150876" y="487769"/>
                      <a:pt x="108522" y="418599"/>
                      <a:pt x="62613" y="255066"/>
                    </a:cubicBezTo>
                    <a:cubicBezTo>
                      <a:pt x="24921" y="12081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3" name="Google Shape;483;g2cccc2e7f7c_0_3172"/>
            <p:cNvSpPr/>
            <p:nvPr/>
          </p:nvSpPr>
          <p:spPr>
            <a:xfrm>
              <a:off x="10674380" y="1853907"/>
              <a:ext cx="882458" cy="515430"/>
            </a:xfrm>
            <a:custGeom>
              <a:avLst/>
              <a:gdLst/>
              <a:ahLst/>
              <a:cxnLst/>
              <a:rect l="l" t="t" r="r" b="b"/>
              <a:pathLst>
                <a:path w="882458" h="515430" extrusionOk="0">
                  <a:moveTo>
                    <a:pt x="0" y="0"/>
                  </a:moveTo>
                  <a:cubicBezTo>
                    <a:pt x="0" y="0"/>
                    <a:pt x="217568" y="13662"/>
                    <a:pt x="425196" y="13649"/>
                  </a:cubicBezTo>
                  <a:cubicBezTo>
                    <a:pt x="642636" y="13642"/>
                    <a:pt x="882458" y="10548"/>
                    <a:pt x="882458" y="10548"/>
                  </a:cubicBezTo>
                  <a:cubicBezTo>
                    <a:pt x="882458" y="10548"/>
                    <a:pt x="856185" y="165181"/>
                    <a:pt x="830106" y="253445"/>
                  </a:cubicBezTo>
                  <a:cubicBezTo>
                    <a:pt x="804027" y="341715"/>
                    <a:pt x="752612" y="482042"/>
                    <a:pt x="752612" y="482042"/>
                  </a:cubicBezTo>
                  <a:cubicBezTo>
                    <a:pt x="752612" y="482042"/>
                    <a:pt x="609150" y="509307"/>
                    <a:pt x="444545" y="515013"/>
                  </a:cubicBezTo>
                  <a:cubicBezTo>
                    <a:pt x="318187" y="519400"/>
                    <a:pt x="150876" y="487769"/>
                    <a:pt x="150876" y="487769"/>
                  </a:cubicBezTo>
                  <a:cubicBezTo>
                    <a:pt x="150876" y="487769"/>
                    <a:pt x="108522" y="418599"/>
                    <a:pt x="62613" y="255066"/>
                  </a:cubicBezTo>
                  <a:cubicBezTo>
                    <a:pt x="24921" y="1208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118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4" name="Google Shape;484;g2cccc2e7f7c_0_3172"/>
            <p:cNvGrpSpPr/>
            <p:nvPr/>
          </p:nvGrpSpPr>
          <p:grpSpPr>
            <a:xfrm>
              <a:off x="10917713" y="2073863"/>
              <a:ext cx="395796" cy="114103"/>
              <a:chOff x="1258931" y="4140278"/>
              <a:chExt cx="395796" cy="114103"/>
            </a:xfrm>
          </p:grpSpPr>
          <p:sp>
            <p:nvSpPr>
              <p:cNvPr id="485" name="Google Shape;485;g2cccc2e7f7c_0_3172"/>
              <p:cNvSpPr/>
              <p:nvPr/>
            </p:nvSpPr>
            <p:spPr>
              <a:xfrm>
                <a:off x="1431759" y="4200260"/>
                <a:ext cx="88574" cy="54121"/>
              </a:xfrm>
              <a:custGeom>
                <a:avLst/>
                <a:gdLst/>
                <a:ahLst/>
                <a:cxnLst/>
                <a:rect l="l" t="t" r="r" b="b"/>
                <a:pathLst>
                  <a:path w="137324" h="83909" extrusionOk="0">
                    <a:moveTo>
                      <a:pt x="124737" y="34"/>
                    </a:moveTo>
                    <a:cubicBezTo>
                      <a:pt x="118468" y="516"/>
                      <a:pt x="113787" y="5908"/>
                      <a:pt x="114269" y="12176"/>
                    </a:cubicBezTo>
                    <a:cubicBezTo>
                      <a:pt x="116278" y="38155"/>
                      <a:pt x="101216" y="59439"/>
                      <a:pt x="75967" y="60939"/>
                    </a:cubicBezTo>
                    <a:cubicBezTo>
                      <a:pt x="45106" y="62774"/>
                      <a:pt x="22811" y="43828"/>
                      <a:pt x="22811" y="13429"/>
                    </a:cubicBezTo>
                    <a:cubicBezTo>
                      <a:pt x="22811" y="7140"/>
                      <a:pt x="17587" y="1916"/>
                      <a:pt x="11298" y="1916"/>
                    </a:cubicBezTo>
                    <a:cubicBezTo>
                      <a:pt x="5016" y="1916"/>
                      <a:pt x="0" y="7140"/>
                      <a:pt x="0" y="13429"/>
                    </a:cubicBezTo>
                    <a:cubicBezTo>
                      <a:pt x="0" y="57503"/>
                      <a:pt x="34002" y="86328"/>
                      <a:pt x="77434" y="83750"/>
                    </a:cubicBezTo>
                    <a:cubicBezTo>
                      <a:pt x="116539" y="81426"/>
                      <a:pt x="140000" y="48261"/>
                      <a:pt x="137080" y="10502"/>
                    </a:cubicBezTo>
                    <a:cubicBezTo>
                      <a:pt x="136597" y="4233"/>
                      <a:pt x="131005" y="-448"/>
                      <a:pt x="124737" y="3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7500" tIns="33767" rIns="67500" bIns="3376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endParaRPr sz="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g2cccc2e7f7c_0_3172"/>
              <p:cNvSpPr/>
              <p:nvPr/>
            </p:nvSpPr>
            <p:spPr>
              <a:xfrm>
                <a:off x="1258931" y="4195791"/>
                <a:ext cx="56390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87426" h="61407" extrusionOk="0">
                    <a:moveTo>
                      <a:pt x="0" y="30707"/>
                    </a:moveTo>
                    <a:cubicBezTo>
                      <a:pt x="0" y="13749"/>
                      <a:pt x="19569" y="0"/>
                      <a:pt x="43713" y="0"/>
                    </a:cubicBezTo>
                    <a:cubicBezTo>
                      <a:pt x="67850" y="0"/>
                      <a:pt x="87426" y="13749"/>
                      <a:pt x="87426" y="30707"/>
                    </a:cubicBezTo>
                    <a:cubicBezTo>
                      <a:pt x="87426" y="47664"/>
                      <a:pt x="67850" y="61407"/>
                      <a:pt x="43713" y="61407"/>
                    </a:cubicBezTo>
                    <a:cubicBezTo>
                      <a:pt x="19569" y="61407"/>
                      <a:pt x="0" y="47664"/>
                      <a:pt x="0" y="30707"/>
                    </a:cubicBezTo>
                    <a:close/>
                  </a:path>
                </a:pathLst>
              </a:custGeom>
              <a:solidFill>
                <a:srgbClr val="ED6962"/>
              </a:solidFill>
              <a:ln>
                <a:noFill/>
              </a:ln>
            </p:spPr>
            <p:txBody>
              <a:bodyPr spcFirstLastPara="1" wrap="square" lIns="67500" tIns="33767" rIns="67500" bIns="3376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endParaRPr sz="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g2cccc2e7f7c_0_3172"/>
              <p:cNvSpPr/>
              <p:nvPr/>
            </p:nvSpPr>
            <p:spPr>
              <a:xfrm>
                <a:off x="1598337" y="4193604"/>
                <a:ext cx="56390" cy="39611"/>
              </a:xfrm>
              <a:custGeom>
                <a:avLst/>
                <a:gdLst/>
                <a:ahLst/>
                <a:cxnLst/>
                <a:rect l="l" t="t" r="r" b="b"/>
                <a:pathLst>
                  <a:path w="87426" h="61413" extrusionOk="0">
                    <a:moveTo>
                      <a:pt x="0" y="30707"/>
                    </a:moveTo>
                    <a:cubicBezTo>
                      <a:pt x="0" y="13749"/>
                      <a:pt x="19569" y="0"/>
                      <a:pt x="43713" y="0"/>
                    </a:cubicBezTo>
                    <a:cubicBezTo>
                      <a:pt x="67857" y="0"/>
                      <a:pt x="87426" y="13749"/>
                      <a:pt x="87426" y="30707"/>
                    </a:cubicBezTo>
                    <a:cubicBezTo>
                      <a:pt x="87426" y="47664"/>
                      <a:pt x="67857" y="61414"/>
                      <a:pt x="43713" y="61414"/>
                    </a:cubicBezTo>
                    <a:cubicBezTo>
                      <a:pt x="19569" y="61414"/>
                      <a:pt x="0" y="47664"/>
                      <a:pt x="0" y="30707"/>
                    </a:cubicBezTo>
                    <a:close/>
                  </a:path>
                </a:pathLst>
              </a:custGeom>
              <a:solidFill>
                <a:srgbClr val="ED6962"/>
              </a:solidFill>
              <a:ln>
                <a:noFill/>
              </a:ln>
            </p:spPr>
            <p:txBody>
              <a:bodyPr spcFirstLastPara="1" wrap="square" lIns="67500" tIns="33767" rIns="67500" bIns="3376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endParaRPr sz="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g2cccc2e7f7c_0_3172"/>
              <p:cNvSpPr/>
              <p:nvPr/>
            </p:nvSpPr>
            <p:spPr>
              <a:xfrm>
                <a:off x="1337004" y="4153533"/>
                <a:ext cx="43845" cy="35702"/>
              </a:xfrm>
              <a:custGeom>
                <a:avLst/>
                <a:gdLst/>
                <a:ahLst/>
                <a:cxnLst/>
                <a:rect l="l" t="t" r="r" b="b"/>
                <a:pathLst>
                  <a:path w="67977" h="55352" extrusionOk="0">
                    <a:moveTo>
                      <a:pt x="0" y="27680"/>
                    </a:moveTo>
                    <a:cubicBezTo>
                      <a:pt x="0" y="12390"/>
                      <a:pt x="15216" y="0"/>
                      <a:pt x="33989" y="0"/>
                    </a:cubicBezTo>
                    <a:cubicBezTo>
                      <a:pt x="52761" y="0"/>
                      <a:pt x="67977" y="12390"/>
                      <a:pt x="67977" y="27680"/>
                    </a:cubicBezTo>
                    <a:cubicBezTo>
                      <a:pt x="67977" y="42963"/>
                      <a:pt x="52761" y="55353"/>
                      <a:pt x="33989" y="55353"/>
                    </a:cubicBezTo>
                    <a:cubicBezTo>
                      <a:pt x="15216" y="55353"/>
                      <a:pt x="0" y="42963"/>
                      <a:pt x="0" y="2768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7500" tIns="33767" rIns="67500" bIns="3376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endParaRPr sz="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g2cccc2e7f7c_0_3172"/>
              <p:cNvSpPr/>
              <p:nvPr/>
            </p:nvSpPr>
            <p:spPr>
              <a:xfrm>
                <a:off x="1553583" y="4140278"/>
                <a:ext cx="43841" cy="35702"/>
              </a:xfrm>
              <a:custGeom>
                <a:avLst/>
                <a:gdLst/>
                <a:ahLst/>
                <a:cxnLst/>
                <a:rect l="l" t="t" r="r" b="b"/>
                <a:pathLst>
                  <a:path w="67970" h="55352" extrusionOk="0">
                    <a:moveTo>
                      <a:pt x="0" y="27680"/>
                    </a:moveTo>
                    <a:cubicBezTo>
                      <a:pt x="0" y="12397"/>
                      <a:pt x="15216" y="0"/>
                      <a:pt x="33982" y="0"/>
                    </a:cubicBezTo>
                    <a:cubicBezTo>
                      <a:pt x="52754" y="0"/>
                      <a:pt x="67970" y="12397"/>
                      <a:pt x="67970" y="27680"/>
                    </a:cubicBezTo>
                    <a:cubicBezTo>
                      <a:pt x="67970" y="42963"/>
                      <a:pt x="52754" y="55353"/>
                      <a:pt x="33982" y="55353"/>
                    </a:cubicBezTo>
                    <a:cubicBezTo>
                      <a:pt x="15216" y="55353"/>
                      <a:pt x="0" y="42963"/>
                      <a:pt x="0" y="2768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7500" tIns="33767" rIns="67500" bIns="3376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endParaRPr sz="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90" name="Google Shape;490;g2cccc2e7f7c_0_3172"/>
          <p:cNvSpPr txBox="1"/>
          <p:nvPr/>
        </p:nvSpPr>
        <p:spPr>
          <a:xfrm>
            <a:off x="194600" y="669200"/>
            <a:ext cx="11802800" cy="5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500"/>
            </a:pPr>
            <a:r>
              <a:rPr lang="en-US" sz="4800" b="1">
                <a:solidFill>
                  <a:srgbClr val="059818"/>
                </a:solidFill>
                <a:ea typeface="Lexend Black"/>
                <a:sym typeface="Lexend Black"/>
              </a:rPr>
              <a:t>THANKING </a:t>
            </a:r>
            <a:endParaRPr lang="en-US" sz="4800" b="1">
              <a:solidFill>
                <a:srgbClr val="059818"/>
              </a:solidFill>
              <a:ea typeface="Lexend Black"/>
              <a:cs typeface="Lexend Black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800" b="1">
                <a:solidFill>
                  <a:srgbClr val="0000FF"/>
                </a:solidFill>
                <a:ea typeface="Lexend Black"/>
                <a:sym typeface="Lexend Black"/>
              </a:rPr>
              <a:t>Prof. Pushpak Bhattacharyya</a:t>
            </a:r>
            <a:br>
              <a:rPr lang="en-US" sz="4800" b="1">
                <a:ea typeface="Lexend Black"/>
              </a:rPr>
            </a:br>
            <a:r>
              <a:rPr lang="en-US" sz="4800" b="1">
                <a:solidFill>
                  <a:srgbClr val="059818"/>
                </a:solidFill>
                <a:ea typeface="Lexend Black"/>
                <a:sym typeface="Lexend Black"/>
              </a:rPr>
              <a:t>SPECIAL THANKS TO</a:t>
            </a:r>
            <a:br>
              <a:rPr lang="en-US" sz="4800" b="1">
                <a:ea typeface="Lexend Black"/>
              </a:rPr>
            </a:br>
            <a:r>
              <a:rPr lang="en-US" sz="4800" b="1">
                <a:solidFill>
                  <a:srgbClr val="0000FF"/>
                </a:solidFill>
                <a:ea typeface="Lexend Black"/>
                <a:sym typeface="Lexend Black"/>
              </a:rPr>
              <a:t>Tathagata Dey</a:t>
            </a:r>
            <a:endParaRPr lang="en-US" sz="4800" b="1">
              <a:solidFill>
                <a:srgbClr val="0000FF"/>
              </a:solidFill>
              <a:ea typeface="Source Code Pro"/>
            </a:endParaRPr>
          </a:p>
        </p:txBody>
      </p:sp>
      <p:grpSp>
        <p:nvGrpSpPr>
          <p:cNvPr id="491" name="Google Shape;491;g2cccc2e7f7c_0_3172"/>
          <p:cNvGrpSpPr/>
          <p:nvPr/>
        </p:nvGrpSpPr>
        <p:grpSpPr>
          <a:xfrm rot="20399965">
            <a:off x="-300726" y="4994805"/>
            <a:ext cx="1403279" cy="1859447"/>
            <a:chOff x="956914" y="2732499"/>
            <a:chExt cx="1252513" cy="1659671"/>
          </a:xfrm>
        </p:grpSpPr>
        <p:sp>
          <p:nvSpPr>
            <p:cNvPr id="492" name="Google Shape;492;g2cccc2e7f7c_0_3172"/>
            <p:cNvSpPr/>
            <p:nvPr/>
          </p:nvSpPr>
          <p:spPr>
            <a:xfrm>
              <a:off x="956914" y="2732499"/>
              <a:ext cx="1252513" cy="1659671"/>
            </a:xfrm>
            <a:custGeom>
              <a:avLst/>
              <a:gdLst/>
              <a:ahLst/>
              <a:cxnLst/>
              <a:rect l="l" t="t" r="r" b="b"/>
              <a:pathLst>
                <a:path w="1252513" h="1659671" extrusionOk="0">
                  <a:moveTo>
                    <a:pt x="617525" y="5"/>
                  </a:moveTo>
                  <a:cubicBezTo>
                    <a:pt x="613829" y="-135"/>
                    <a:pt x="610754" y="2584"/>
                    <a:pt x="610621" y="6281"/>
                  </a:cubicBezTo>
                  <a:lnTo>
                    <a:pt x="608317" y="70119"/>
                  </a:lnTo>
                  <a:cubicBezTo>
                    <a:pt x="608236" y="72309"/>
                    <a:pt x="609449" y="74077"/>
                    <a:pt x="611036" y="75349"/>
                  </a:cubicBezTo>
                  <a:cubicBezTo>
                    <a:pt x="509438" y="80178"/>
                    <a:pt x="449772" y="128887"/>
                    <a:pt x="414518" y="191085"/>
                  </a:cubicBezTo>
                  <a:lnTo>
                    <a:pt x="373705" y="155295"/>
                  </a:lnTo>
                  <a:cubicBezTo>
                    <a:pt x="372312" y="154083"/>
                    <a:pt x="370597" y="153721"/>
                    <a:pt x="368889" y="153835"/>
                  </a:cubicBezTo>
                  <a:cubicBezTo>
                    <a:pt x="367182" y="153949"/>
                    <a:pt x="365501" y="154531"/>
                    <a:pt x="364288" y="155924"/>
                  </a:cubicBezTo>
                  <a:cubicBezTo>
                    <a:pt x="361851" y="158710"/>
                    <a:pt x="362132" y="163117"/>
                    <a:pt x="364911" y="165555"/>
                  </a:cubicBezTo>
                  <a:lnTo>
                    <a:pt x="406562" y="201760"/>
                  </a:lnTo>
                  <a:cubicBezTo>
                    <a:pt x="407050" y="202189"/>
                    <a:pt x="407680" y="202129"/>
                    <a:pt x="408236" y="202390"/>
                  </a:cubicBezTo>
                  <a:cubicBezTo>
                    <a:pt x="346527" y="324200"/>
                    <a:pt x="372030" y="489328"/>
                    <a:pt x="372030" y="489321"/>
                  </a:cubicBezTo>
                  <a:cubicBezTo>
                    <a:pt x="372030" y="489321"/>
                    <a:pt x="300966" y="503298"/>
                    <a:pt x="250435" y="462532"/>
                  </a:cubicBezTo>
                  <a:cubicBezTo>
                    <a:pt x="201572" y="423132"/>
                    <a:pt x="259356" y="269383"/>
                    <a:pt x="144323" y="264755"/>
                  </a:cubicBezTo>
                  <a:cubicBezTo>
                    <a:pt x="144712" y="263924"/>
                    <a:pt x="145355" y="263201"/>
                    <a:pt x="145368" y="262243"/>
                  </a:cubicBezTo>
                  <a:lnTo>
                    <a:pt x="146413" y="209087"/>
                  </a:lnTo>
                  <a:cubicBezTo>
                    <a:pt x="146493" y="205390"/>
                    <a:pt x="143627" y="202263"/>
                    <a:pt x="139930" y="202176"/>
                  </a:cubicBezTo>
                  <a:cubicBezTo>
                    <a:pt x="136233" y="202102"/>
                    <a:pt x="133099" y="204975"/>
                    <a:pt x="133019" y="208665"/>
                  </a:cubicBezTo>
                  <a:lnTo>
                    <a:pt x="131974" y="262036"/>
                  </a:lnTo>
                  <a:cubicBezTo>
                    <a:pt x="131953" y="262913"/>
                    <a:pt x="132523" y="263556"/>
                    <a:pt x="132811" y="264340"/>
                  </a:cubicBezTo>
                  <a:cubicBezTo>
                    <a:pt x="132657" y="264346"/>
                    <a:pt x="132550" y="264333"/>
                    <a:pt x="132396" y="264340"/>
                  </a:cubicBezTo>
                  <a:cubicBezTo>
                    <a:pt x="88475" y="266409"/>
                    <a:pt x="70225" y="304644"/>
                    <a:pt x="66883" y="359354"/>
                  </a:cubicBezTo>
                  <a:cubicBezTo>
                    <a:pt x="66119" y="358838"/>
                    <a:pt x="65543" y="358075"/>
                    <a:pt x="64586" y="357887"/>
                  </a:cubicBezTo>
                  <a:lnTo>
                    <a:pt x="7867" y="347004"/>
                  </a:lnTo>
                  <a:cubicBezTo>
                    <a:pt x="4230" y="346314"/>
                    <a:pt x="814" y="348819"/>
                    <a:pt x="125" y="352449"/>
                  </a:cubicBezTo>
                  <a:cubicBezTo>
                    <a:pt x="-572" y="356079"/>
                    <a:pt x="1719" y="359501"/>
                    <a:pt x="5355" y="360191"/>
                  </a:cubicBezTo>
                  <a:lnTo>
                    <a:pt x="62074" y="371074"/>
                  </a:lnTo>
                  <a:cubicBezTo>
                    <a:pt x="63514" y="371349"/>
                    <a:pt x="64793" y="370840"/>
                    <a:pt x="66046" y="370237"/>
                  </a:cubicBezTo>
                  <a:cubicBezTo>
                    <a:pt x="65095" y="411030"/>
                    <a:pt x="71638" y="459491"/>
                    <a:pt x="82581" y="509627"/>
                  </a:cubicBezTo>
                  <a:cubicBezTo>
                    <a:pt x="83043" y="511730"/>
                    <a:pt x="83907" y="513639"/>
                    <a:pt x="84463" y="515695"/>
                  </a:cubicBezTo>
                  <a:cubicBezTo>
                    <a:pt x="83934" y="515541"/>
                    <a:pt x="83586" y="515085"/>
                    <a:pt x="83003" y="515065"/>
                  </a:cubicBezTo>
                  <a:lnTo>
                    <a:pt x="28374" y="513598"/>
                  </a:lnTo>
                  <a:cubicBezTo>
                    <a:pt x="24677" y="513491"/>
                    <a:pt x="21583" y="516391"/>
                    <a:pt x="21469" y="520088"/>
                  </a:cubicBezTo>
                  <a:cubicBezTo>
                    <a:pt x="21362" y="523785"/>
                    <a:pt x="24262" y="526886"/>
                    <a:pt x="27958" y="526993"/>
                  </a:cubicBezTo>
                  <a:lnTo>
                    <a:pt x="82581" y="528460"/>
                  </a:lnTo>
                  <a:cubicBezTo>
                    <a:pt x="84771" y="528527"/>
                    <a:pt x="86539" y="527328"/>
                    <a:pt x="87812" y="525741"/>
                  </a:cubicBezTo>
                  <a:cubicBezTo>
                    <a:pt x="106966" y="579265"/>
                    <a:pt x="158609" y="615196"/>
                    <a:pt x="211088" y="639594"/>
                  </a:cubicBezTo>
                  <a:cubicBezTo>
                    <a:pt x="209387" y="639842"/>
                    <a:pt x="207793" y="640833"/>
                    <a:pt x="206688" y="642313"/>
                  </a:cubicBezTo>
                  <a:lnTo>
                    <a:pt x="162949" y="700914"/>
                  </a:lnTo>
                  <a:cubicBezTo>
                    <a:pt x="160738" y="703881"/>
                    <a:pt x="161448" y="708121"/>
                    <a:pt x="164415" y="710331"/>
                  </a:cubicBezTo>
                  <a:cubicBezTo>
                    <a:pt x="167382" y="712541"/>
                    <a:pt x="171414" y="711831"/>
                    <a:pt x="173624" y="708871"/>
                  </a:cubicBezTo>
                  <a:lnTo>
                    <a:pt x="217364" y="650270"/>
                  </a:lnTo>
                  <a:cubicBezTo>
                    <a:pt x="219206" y="647798"/>
                    <a:pt x="218730" y="644644"/>
                    <a:pt x="216949" y="642313"/>
                  </a:cubicBezTo>
                  <a:cubicBezTo>
                    <a:pt x="284169" y="672391"/>
                    <a:pt x="350894" y="683327"/>
                    <a:pt x="350894" y="683334"/>
                  </a:cubicBezTo>
                  <a:cubicBezTo>
                    <a:pt x="350894" y="683334"/>
                    <a:pt x="352039" y="748277"/>
                    <a:pt x="366378" y="835489"/>
                  </a:cubicBezTo>
                  <a:cubicBezTo>
                    <a:pt x="365494" y="834732"/>
                    <a:pt x="364697" y="833822"/>
                    <a:pt x="363451" y="833607"/>
                  </a:cubicBezTo>
                  <a:lnTo>
                    <a:pt x="302754" y="822510"/>
                  </a:lnTo>
                  <a:cubicBezTo>
                    <a:pt x="299117" y="821853"/>
                    <a:pt x="295648" y="824311"/>
                    <a:pt x="295012" y="827955"/>
                  </a:cubicBezTo>
                  <a:cubicBezTo>
                    <a:pt x="294356" y="831591"/>
                    <a:pt x="296606" y="835040"/>
                    <a:pt x="300243" y="835697"/>
                  </a:cubicBezTo>
                  <a:lnTo>
                    <a:pt x="361147" y="846580"/>
                  </a:lnTo>
                  <a:cubicBezTo>
                    <a:pt x="364067" y="847109"/>
                    <a:pt x="366512" y="845461"/>
                    <a:pt x="367845" y="843024"/>
                  </a:cubicBezTo>
                  <a:cubicBezTo>
                    <a:pt x="370838" y="860557"/>
                    <a:pt x="373477" y="877635"/>
                    <a:pt x="377683" y="896602"/>
                  </a:cubicBezTo>
                  <a:cubicBezTo>
                    <a:pt x="384206" y="925949"/>
                    <a:pt x="390676" y="950548"/>
                    <a:pt x="396723" y="970901"/>
                  </a:cubicBezTo>
                  <a:lnTo>
                    <a:pt x="212549" y="971738"/>
                  </a:lnTo>
                  <a:cubicBezTo>
                    <a:pt x="212549" y="971738"/>
                    <a:pt x="125457" y="1031243"/>
                    <a:pt x="119001" y="1198816"/>
                  </a:cubicBezTo>
                  <a:cubicBezTo>
                    <a:pt x="112525" y="1366388"/>
                    <a:pt x="337707" y="1499985"/>
                    <a:pt x="337707" y="1499985"/>
                  </a:cubicBezTo>
                  <a:cubicBezTo>
                    <a:pt x="337707" y="1499985"/>
                    <a:pt x="297758" y="1658938"/>
                    <a:pt x="403005" y="1659668"/>
                  </a:cubicBezTo>
                  <a:cubicBezTo>
                    <a:pt x="506572" y="1660391"/>
                    <a:pt x="490907" y="1548326"/>
                    <a:pt x="490907" y="1548326"/>
                  </a:cubicBezTo>
                  <a:cubicBezTo>
                    <a:pt x="490907" y="1548326"/>
                    <a:pt x="582144" y="1563991"/>
                    <a:pt x="626734" y="1562558"/>
                  </a:cubicBezTo>
                  <a:cubicBezTo>
                    <a:pt x="671325" y="1561125"/>
                    <a:pt x="769259" y="1540376"/>
                    <a:pt x="769259" y="1540376"/>
                  </a:cubicBezTo>
                  <a:cubicBezTo>
                    <a:pt x="769259" y="1540376"/>
                    <a:pt x="768495" y="1660633"/>
                    <a:pt x="867628" y="1656949"/>
                  </a:cubicBezTo>
                  <a:cubicBezTo>
                    <a:pt x="964718" y="1653353"/>
                    <a:pt x="931045" y="1494333"/>
                    <a:pt x="931045" y="1494333"/>
                  </a:cubicBezTo>
                  <a:cubicBezTo>
                    <a:pt x="931045" y="1494333"/>
                    <a:pt x="1065499" y="1399071"/>
                    <a:pt x="1122961" y="1265996"/>
                  </a:cubicBezTo>
                  <a:cubicBezTo>
                    <a:pt x="1180424" y="1132921"/>
                    <a:pt x="1045313" y="967553"/>
                    <a:pt x="1045313" y="967553"/>
                  </a:cubicBezTo>
                  <a:lnTo>
                    <a:pt x="832675" y="968597"/>
                  </a:lnTo>
                  <a:lnTo>
                    <a:pt x="864487" y="789238"/>
                  </a:lnTo>
                  <a:cubicBezTo>
                    <a:pt x="864487" y="789238"/>
                    <a:pt x="894859" y="791930"/>
                    <a:pt x="938157" y="786304"/>
                  </a:cubicBezTo>
                  <a:cubicBezTo>
                    <a:pt x="937594" y="787851"/>
                    <a:pt x="937474" y="789687"/>
                    <a:pt x="938157" y="791327"/>
                  </a:cubicBezTo>
                  <a:lnTo>
                    <a:pt x="959294" y="842186"/>
                  </a:lnTo>
                  <a:cubicBezTo>
                    <a:pt x="960707" y="845602"/>
                    <a:pt x="964437" y="847162"/>
                    <a:pt x="967879" y="845743"/>
                  </a:cubicBezTo>
                  <a:cubicBezTo>
                    <a:pt x="971295" y="844330"/>
                    <a:pt x="973057" y="840579"/>
                    <a:pt x="971643" y="837163"/>
                  </a:cubicBezTo>
                  <a:lnTo>
                    <a:pt x="950507" y="786097"/>
                  </a:lnTo>
                  <a:cubicBezTo>
                    <a:pt x="950299" y="785594"/>
                    <a:pt x="949777" y="785461"/>
                    <a:pt x="949462" y="785052"/>
                  </a:cubicBezTo>
                  <a:cubicBezTo>
                    <a:pt x="992592" y="778020"/>
                    <a:pt x="1047162" y="760942"/>
                    <a:pt x="1101611" y="725192"/>
                  </a:cubicBezTo>
                  <a:cubicBezTo>
                    <a:pt x="1101590" y="726759"/>
                    <a:pt x="1101832" y="728480"/>
                    <a:pt x="1102870" y="729800"/>
                  </a:cubicBezTo>
                  <a:lnTo>
                    <a:pt x="1141379" y="777933"/>
                  </a:lnTo>
                  <a:cubicBezTo>
                    <a:pt x="1143696" y="780819"/>
                    <a:pt x="1147902" y="781302"/>
                    <a:pt x="1150795" y="778978"/>
                  </a:cubicBezTo>
                  <a:cubicBezTo>
                    <a:pt x="1153682" y="776667"/>
                    <a:pt x="1154157" y="772455"/>
                    <a:pt x="1151840" y="769561"/>
                  </a:cubicBezTo>
                  <a:lnTo>
                    <a:pt x="1113123" y="721428"/>
                  </a:lnTo>
                  <a:cubicBezTo>
                    <a:pt x="1112353" y="720464"/>
                    <a:pt x="1111241" y="720182"/>
                    <a:pt x="1110196" y="719754"/>
                  </a:cubicBezTo>
                  <a:cubicBezTo>
                    <a:pt x="1113692" y="717323"/>
                    <a:pt x="1117162" y="715648"/>
                    <a:pt x="1120658" y="713056"/>
                  </a:cubicBezTo>
                  <a:cubicBezTo>
                    <a:pt x="1153059" y="688879"/>
                    <a:pt x="1177651" y="611305"/>
                    <a:pt x="1180518" y="538928"/>
                  </a:cubicBezTo>
                  <a:cubicBezTo>
                    <a:pt x="1181730" y="540629"/>
                    <a:pt x="1183498" y="541854"/>
                    <a:pt x="1185748" y="541854"/>
                  </a:cubicBezTo>
                  <a:lnTo>
                    <a:pt x="1245816" y="541854"/>
                  </a:lnTo>
                  <a:cubicBezTo>
                    <a:pt x="1249513" y="541854"/>
                    <a:pt x="1252513" y="538854"/>
                    <a:pt x="1252513" y="535157"/>
                  </a:cubicBezTo>
                  <a:cubicBezTo>
                    <a:pt x="1252513" y="531460"/>
                    <a:pt x="1249513" y="528460"/>
                    <a:pt x="1245816" y="528460"/>
                  </a:cubicBezTo>
                  <a:lnTo>
                    <a:pt x="1185748" y="528460"/>
                  </a:lnTo>
                  <a:cubicBezTo>
                    <a:pt x="1183257" y="528460"/>
                    <a:pt x="1181455" y="530000"/>
                    <a:pt x="1180304" y="532016"/>
                  </a:cubicBezTo>
                  <a:cubicBezTo>
                    <a:pt x="1181656" y="462847"/>
                    <a:pt x="1162931" y="400033"/>
                    <a:pt x="1110612" y="396396"/>
                  </a:cubicBezTo>
                  <a:cubicBezTo>
                    <a:pt x="1110531" y="396396"/>
                    <a:pt x="1110498" y="396396"/>
                    <a:pt x="1110404" y="396396"/>
                  </a:cubicBezTo>
                  <a:lnTo>
                    <a:pt x="1112916" y="341144"/>
                  </a:lnTo>
                  <a:cubicBezTo>
                    <a:pt x="1113090" y="337454"/>
                    <a:pt x="1110324" y="334206"/>
                    <a:pt x="1106634" y="334031"/>
                  </a:cubicBezTo>
                  <a:cubicBezTo>
                    <a:pt x="1102943" y="333857"/>
                    <a:pt x="1099702" y="336831"/>
                    <a:pt x="1099521" y="340521"/>
                  </a:cubicBezTo>
                  <a:lnTo>
                    <a:pt x="1097010" y="396818"/>
                  </a:lnTo>
                  <a:cubicBezTo>
                    <a:pt x="1096996" y="397059"/>
                    <a:pt x="1097197" y="397213"/>
                    <a:pt x="1097217" y="397448"/>
                  </a:cubicBezTo>
                  <a:cubicBezTo>
                    <a:pt x="1015758" y="402236"/>
                    <a:pt x="1034979" y="502032"/>
                    <a:pt x="999062" y="556294"/>
                  </a:cubicBezTo>
                  <a:cubicBezTo>
                    <a:pt x="961966" y="612316"/>
                    <a:pt x="902159" y="600877"/>
                    <a:pt x="902159" y="600877"/>
                  </a:cubicBezTo>
                  <a:cubicBezTo>
                    <a:pt x="902159" y="600877"/>
                    <a:pt x="913384" y="502387"/>
                    <a:pt x="899233" y="390751"/>
                  </a:cubicBezTo>
                  <a:cubicBezTo>
                    <a:pt x="900820" y="391394"/>
                    <a:pt x="902755" y="391467"/>
                    <a:pt x="904463" y="390751"/>
                  </a:cubicBezTo>
                  <a:lnTo>
                    <a:pt x="963694" y="365843"/>
                  </a:lnTo>
                  <a:cubicBezTo>
                    <a:pt x="967103" y="364403"/>
                    <a:pt x="968690" y="360459"/>
                    <a:pt x="967250" y="357050"/>
                  </a:cubicBezTo>
                  <a:cubicBezTo>
                    <a:pt x="965810" y="353648"/>
                    <a:pt x="961865" y="352060"/>
                    <a:pt x="958457" y="353494"/>
                  </a:cubicBezTo>
                  <a:lnTo>
                    <a:pt x="899233" y="378401"/>
                  </a:lnTo>
                  <a:cubicBezTo>
                    <a:pt x="898630" y="378655"/>
                    <a:pt x="898442" y="379258"/>
                    <a:pt x="897974" y="379653"/>
                  </a:cubicBezTo>
                  <a:cubicBezTo>
                    <a:pt x="889254" y="317991"/>
                    <a:pt x="871867" y="253611"/>
                    <a:pt x="840839" y="199664"/>
                  </a:cubicBezTo>
                  <a:cubicBezTo>
                    <a:pt x="841830" y="199456"/>
                    <a:pt x="842929" y="199497"/>
                    <a:pt x="843766" y="198827"/>
                  </a:cubicBezTo>
                  <a:lnTo>
                    <a:pt x="885624" y="165970"/>
                  </a:lnTo>
                  <a:cubicBezTo>
                    <a:pt x="888530" y="163680"/>
                    <a:pt x="888966" y="159460"/>
                    <a:pt x="886675" y="156554"/>
                  </a:cubicBezTo>
                  <a:cubicBezTo>
                    <a:pt x="885530" y="155100"/>
                    <a:pt x="883976" y="154243"/>
                    <a:pt x="882275" y="154042"/>
                  </a:cubicBezTo>
                  <a:cubicBezTo>
                    <a:pt x="880574" y="153841"/>
                    <a:pt x="878712" y="154364"/>
                    <a:pt x="877252" y="155509"/>
                  </a:cubicBezTo>
                  <a:lnTo>
                    <a:pt x="835608" y="188366"/>
                  </a:lnTo>
                  <a:cubicBezTo>
                    <a:pt x="835341" y="188573"/>
                    <a:pt x="835408" y="188962"/>
                    <a:pt x="835187" y="189203"/>
                  </a:cubicBezTo>
                  <a:cubicBezTo>
                    <a:pt x="792445" y="120904"/>
                    <a:pt x="724889" y="72965"/>
                    <a:pt x="619200" y="75349"/>
                  </a:cubicBezTo>
                  <a:cubicBezTo>
                    <a:pt x="620646" y="74164"/>
                    <a:pt x="621631" y="72550"/>
                    <a:pt x="621711" y="70534"/>
                  </a:cubicBezTo>
                  <a:lnTo>
                    <a:pt x="624015" y="6910"/>
                  </a:lnTo>
                  <a:cubicBezTo>
                    <a:pt x="624149" y="3213"/>
                    <a:pt x="621222" y="139"/>
                    <a:pt x="617525" y="5"/>
                  </a:cubicBezTo>
                  <a:close/>
                </a:path>
              </a:pathLst>
            </a:custGeom>
            <a:solidFill>
              <a:srgbClr val="FFFFFF"/>
            </a:solidFill>
            <a:ln w="114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dist="19050" dir="2700000" algn="bl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33" tIns="45700" rIns="91433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3" name="Google Shape;493;g2cccc2e7f7c_0_3172"/>
            <p:cNvGrpSpPr/>
            <p:nvPr/>
          </p:nvGrpSpPr>
          <p:grpSpPr>
            <a:xfrm>
              <a:off x="963596" y="2735780"/>
              <a:ext cx="1239161" cy="1653129"/>
              <a:chOff x="963596" y="2735780"/>
              <a:chExt cx="1239161" cy="1653129"/>
            </a:xfrm>
          </p:grpSpPr>
          <p:sp>
            <p:nvSpPr>
              <p:cNvPr id="494" name="Google Shape;494;g2cccc2e7f7c_0_3172"/>
              <p:cNvSpPr/>
              <p:nvPr/>
            </p:nvSpPr>
            <p:spPr>
              <a:xfrm>
                <a:off x="1022569" y="2803984"/>
                <a:ext cx="1115249" cy="980193"/>
              </a:xfrm>
              <a:custGeom>
                <a:avLst/>
                <a:gdLst/>
                <a:ahLst/>
                <a:cxnLst/>
                <a:rect l="l" t="t" r="r" b="b"/>
                <a:pathLst>
                  <a:path w="1115249" h="980193" extrusionOk="0">
                    <a:moveTo>
                      <a:pt x="363490" y="980193"/>
                    </a:moveTo>
                    <a:cubicBezTo>
                      <a:pt x="363490" y="980193"/>
                      <a:pt x="338087" y="939212"/>
                      <a:pt x="311994" y="821816"/>
                    </a:cubicBezTo>
                    <a:cubicBezTo>
                      <a:pt x="285909" y="704420"/>
                      <a:pt x="285232" y="608448"/>
                      <a:pt x="285232" y="608448"/>
                    </a:cubicBezTo>
                    <a:cubicBezTo>
                      <a:pt x="285232" y="608448"/>
                      <a:pt x="46830" y="572336"/>
                      <a:pt x="16813" y="434815"/>
                    </a:cubicBezTo>
                    <a:cubicBezTo>
                      <a:pt x="-10399" y="310132"/>
                      <a:pt x="-11584" y="193110"/>
                      <a:pt x="66747" y="189413"/>
                    </a:cubicBezTo>
                    <a:cubicBezTo>
                      <a:pt x="198442" y="183205"/>
                      <a:pt x="134256" y="346960"/>
                      <a:pt x="184800" y="387719"/>
                    </a:cubicBezTo>
                    <a:cubicBezTo>
                      <a:pt x="235344" y="428479"/>
                      <a:pt x="306429" y="414421"/>
                      <a:pt x="306429" y="414421"/>
                    </a:cubicBezTo>
                    <a:cubicBezTo>
                      <a:pt x="306429" y="414421"/>
                      <a:pt x="243066" y="12585"/>
                      <a:pt x="547738" y="276"/>
                    </a:cubicBezTo>
                    <a:cubicBezTo>
                      <a:pt x="899700" y="-13942"/>
                      <a:pt x="836484" y="526139"/>
                      <a:pt x="836484" y="526139"/>
                    </a:cubicBezTo>
                    <a:cubicBezTo>
                      <a:pt x="836484" y="526139"/>
                      <a:pt x="896378" y="537444"/>
                      <a:pt x="933474" y="481428"/>
                    </a:cubicBezTo>
                    <a:cubicBezTo>
                      <a:pt x="971427" y="424106"/>
                      <a:pt x="946306" y="314612"/>
                      <a:pt x="1045030" y="321483"/>
                    </a:cubicBezTo>
                    <a:cubicBezTo>
                      <a:pt x="1153560" y="329038"/>
                      <a:pt x="1119611" y="589963"/>
                      <a:pt x="1055003" y="638164"/>
                    </a:cubicBezTo>
                    <a:cubicBezTo>
                      <a:pt x="931210" y="730526"/>
                      <a:pt x="798832" y="714425"/>
                      <a:pt x="798832" y="714425"/>
                    </a:cubicBezTo>
                    <a:lnTo>
                      <a:pt x="756438" y="954107"/>
                    </a:lnTo>
                    <a:lnTo>
                      <a:pt x="363490" y="980193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g2cccc2e7f7c_0_3172"/>
              <p:cNvSpPr/>
              <p:nvPr/>
            </p:nvSpPr>
            <p:spPr>
              <a:xfrm>
                <a:off x="1075785" y="3696804"/>
                <a:ext cx="1018263" cy="692105"/>
              </a:xfrm>
              <a:custGeom>
                <a:avLst/>
                <a:gdLst/>
                <a:ahLst/>
                <a:cxnLst/>
                <a:rect l="l" t="t" r="r" b="b"/>
                <a:pathLst>
                  <a:path w="1018263" h="692105" extrusionOk="0">
                    <a:moveTo>
                      <a:pt x="93691" y="4032"/>
                    </a:moveTo>
                    <a:lnTo>
                      <a:pt x="926409" y="0"/>
                    </a:lnTo>
                    <a:cubicBezTo>
                      <a:pt x="926409" y="0"/>
                      <a:pt x="1061493" y="165335"/>
                      <a:pt x="1004030" y="298410"/>
                    </a:cubicBezTo>
                    <a:cubicBezTo>
                      <a:pt x="946568" y="431485"/>
                      <a:pt x="812113" y="526693"/>
                      <a:pt x="812113" y="526693"/>
                    </a:cubicBezTo>
                    <a:cubicBezTo>
                      <a:pt x="812113" y="526693"/>
                      <a:pt x="845914" y="685633"/>
                      <a:pt x="748824" y="689229"/>
                    </a:cubicBezTo>
                    <a:cubicBezTo>
                      <a:pt x="649691" y="692899"/>
                      <a:pt x="650294" y="572717"/>
                      <a:pt x="650294" y="572717"/>
                    </a:cubicBezTo>
                    <a:cubicBezTo>
                      <a:pt x="650294" y="572717"/>
                      <a:pt x="552480" y="593579"/>
                      <a:pt x="507890" y="595012"/>
                    </a:cubicBezTo>
                    <a:cubicBezTo>
                      <a:pt x="463300" y="596452"/>
                      <a:pt x="371962" y="580633"/>
                      <a:pt x="371962" y="580633"/>
                    </a:cubicBezTo>
                    <a:cubicBezTo>
                      <a:pt x="371962" y="580633"/>
                      <a:pt x="387788" y="692825"/>
                      <a:pt x="284221" y="692102"/>
                    </a:cubicBezTo>
                    <a:cubicBezTo>
                      <a:pt x="178974" y="691372"/>
                      <a:pt x="218776" y="532446"/>
                      <a:pt x="218776" y="532446"/>
                    </a:cubicBezTo>
                    <a:cubicBezTo>
                      <a:pt x="218776" y="532446"/>
                      <a:pt x="-6333" y="398675"/>
                      <a:pt x="137" y="231103"/>
                    </a:cubicBezTo>
                    <a:cubicBezTo>
                      <a:pt x="6613" y="63530"/>
                      <a:pt x="93691" y="4032"/>
                      <a:pt x="93691" y="403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g2cccc2e7f7c_0_3172"/>
              <p:cNvSpPr/>
              <p:nvPr/>
            </p:nvSpPr>
            <p:spPr>
              <a:xfrm>
                <a:off x="1571895" y="2735780"/>
                <a:ext cx="2357" cy="63657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63657" extrusionOk="0">
                    <a:moveTo>
                      <a:pt x="0" y="63658"/>
                    </a:moveTo>
                    <a:lnTo>
                      <a:pt x="2357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g2cccc2e7f7c_0_3172"/>
              <p:cNvSpPr/>
              <p:nvPr/>
            </p:nvSpPr>
            <p:spPr>
              <a:xfrm>
                <a:off x="1796595" y="2889897"/>
                <a:ext cx="41730" cy="32870"/>
              </a:xfrm>
              <a:custGeom>
                <a:avLst/>
                <a:gdLst/>
                <a:ahLst/>
                <a:cxnLst/>
                <a:rect l="l" t="t" r="r" b="b"/>
                <a:pathLst>
                  <a:path w="41730" h="32870" extrusionOk="0">
                    <a:moveTo>
                      <a:pt x="0" y="32870"/>
                    </a:moveTo>
                    <a:lnTo>
                      <a:pt x="4173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g2cccc2e7f7c_0_3172"/>
              <p:cNvSpPr/>
              <p:nvPr/>
            </p:nvSpPr>
            <p:spPr>
              <a:xfrm>
                <a:off x="1858739" y="3088833"/>
                <a:ext cx="59217" cy="24987"/>
              </a:xfrm>
              <a:custGeom>
                <a:avLst/>
                <a:gdLst/>
                <a:ahLst/>
                <a:cxnLst/>
                <a:rect l="l" t="t" r="r" b="b"/>
                <a:pathLst>
                  <a:path w="59217" h="24987" extrusionOk="0">
                    <a:moveTo>
                      <a:pt x="0" y="24988"/>
                    </a:moveTo>
                    <a:lnTo>
                      <a:pt x="59217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g2cccc2e7f7c_0_3172"/>
              <p:cNvSpPr/>
              <p:nvPr/>
            </p:nvSpPr>
            <p:spPr>
              <a:xfrm>
                <a:off x="2060534" y="3069913"/>
                <a:ext cx="2685" cy="56350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56350" extrusionOk="0">
                    <a:moveTo>
                      <a:pt x="0" y="56351"/>
                    </a:moveTo>
                    <a:lnTo>
                      <a:pt x="2686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g2cccc2e7f7c_0_3172"/>
              <p:cNvSpPr/>
              <p:nvPr/>
            </p:nvSpPr>
            <p:spPr>
              <a:xfrm>
                <a:off x="2142569" y="3264274"/>
                <a:ext cx="60188" cy="6697"/>
              </a:xfrm>
              <a:custGeom>
                <a:avLst/>
                <a:gdLst/>
                <a:ahLst/>
                <a:cxnLst/>
                <a:rect l="l" t="t" r="r" b="b"/>
                <a:pathLst>
                  <a:path w="60188" h="6697" extrusionOk="0">
                    <a:moveTo>
                      <a:pt x="0" y="0"/>
                    </a:moveTo>
                    <a:lnTo>
                      <a:pt x="60188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g2cccc2e7f7c_0_3172"/>
              <p:cNvSpPr/>
              <p:nvPr/>
            </p:nvSpPr>
            <p:spPr>
              <a:xfrm>
                <a:off x="2064894" y="3454738"/>
                <a:ext cx="38703" cy="48206"/>
              </a:xfrm>
              <a:custGeom>
                <a:avLst/>
                <a:gdLst/>
                <a:ahLst/>
                <a:cxnLst/>
                <a:rect l="l" t="t" r="r" b="b"/>
                <a:pathLst>
                  <a:path w="38703" h="48206" extrusionOk="0">
                    <a:moveTo>
                      <a:pt x="0" y="0"/>
                    </a:moveTo>
                    <a:lnTo>
                      <a:pt x="38703" y="48207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g2cccc2e7f7c_0_3172"/>
              <p:cNvSpPr/>
              <p:nvPr/>
            </p:nvSpPr>
            <p:spPr>
              <a:xfrm>
                <a:off x="1901253" y="3517886"/>
                <a:ext cx="21049" cy="50926"/>
              </a:xfrm>
              <a:custGeom>
                <a:avLst/>
                <a:gdLst/>
                <a:ahLst/>
                <a:cxnLst/>
                <a:rect l="l" t="t" r="r" b="b"/>
                <a:pathLst>
                  <a:path w="21049" h="50926" extrusionOk="0">
                    <a:moveTo>
                      <a:pt x="0" y="0"/>
                    </a:moveTo>
                    <a:lnTo>
                      <a:pt x="21050" y="50926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g2cccc2e7f7c_0_3172"/>
              <p:cNvSpPr/>
              <p:nvPr/>
            </p:nvSpPr>
            <p:spPr>
              <a:xfrm>
                <a:off x="1326152" y="2889576"/>
                <a:ext cx="41630" cy="36399"/>
              </a:xfrm>
              <a:custGeom>
                <a:avLst/>
                <a:gdLst/>
                <a:ahLst/>
                <a:cxnLst/>
                <a:rect l="l" t="t" r="r" b="b"/>
                <a:pathLst>
                  <a:path w="41630" h="36399" extrusionOk="0">
                    <a:moveTo>
                      <a:pt x="41630" y="3640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g2cccc2e7f7c_0_3172"/>
              <p:cNvSpPr/>
              <p:nvPr/>
            </p:nvSpPr>
            <p:spPr>
              <a:xfrm>
                <a:off x="1095518" y="2938071"/>
                <a:ext cx="1145" cy="53276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3276" extrusionOk="0">
                    <a:moveTo>
                      <a:pt x="0" y="53277"/>
                    </a:moveTo>
                    <a:lnTo>
                      <a:pt x="1145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g2cccc2e7f7c_0_3172"/>
              <p:cNvSpPr/>
              <p:nvPr/>
            </p:nvSpPr>
            <p:spPr>
              <a:xfrm>
                <a:off x="963596" y="3082785"/>
                <a:ext cx="56719" cy="10836"/>
              </a:xfrm>
              <a:custGeom>
                <a:avLst/>
                <a:gdLst/>
                <a:ahLst/>
                <a:cxnLst/>
                <a:rect l="l" t="t" r="r" b="b"/>
                <a:pathLst>
                  <a:path w="56719" h="10836" extrusionOk="0">
                    <a:moveTo>
                      <a:pt x="56719" y="10836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g2cccc2e7f7c_0_3172"/>
              <p:cNvSpPr/>
              <p:nvPr/>
            </p:nvSpPr>
            <p:spPr>
              <a:xfrm>
                <a:off x="985087" y="3249380"/>
                <a:ext cx="54636" cy="1614"/>
              </a:xfrm>
              <a:custGeom>
                <a:avLst/>
                <a:gdLst/>
                <a:ahLst/>
                <a:cxnLst/>
                <a:rect l="l" t="t" r="r" b="b"/>
                <a:pathLst>
                  <a:path w="54636" h="1614" extrusionOk="0">
                    <a:moveTo>
                      <a:pt x="54636" y="1614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g2cccc2e7f7c_0_3172"/>
              <p:cNvSpPr/>
              <p:nvPr/>
            </p:nvSpPr>
            <p:spPr>
              <a:xfrm>
                <a:off x="1125241" y="3375442"/>
                <a:ext cx="43719" cy="58647"/>
              </a:xfrm>
              <a:custGeom>
                <a:avLst/>
                <a:gdLst/>
                <a:ahLst/>
                <a:cxnLst/>
                <a:rect l="l" t="t" r="r" b="b"/>
                <a:pathLst>
                  <a:path w="43719" h="58647" extrusionOk="0">
                    <a:moveTo>
                      <a:pt x="43720" y="0"/>
                    </a:moveTo>
                    <a:lnTo>
                      <a:pt x="0" y="58648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g2cccc2e7f7c_0_3172"/>
              <p:cNvSpPr/>
              <p:nvPr/>
            </p:nvSpPr>
            <p:spPr>
              <a:xfrm>
                <a:off x="1258416" y="3558271"/>
                <a:ext cx="60744" cy="10983"/>
              </a:xfrm>
              <a:custGeom>
                <a:avLst/>
                <a:gdLst/>
                <a:ahLst/>
                <a:cxnLst/>
                <a:rect l="l" t="t" r="r" b="b"/>
                <a:pathLst>
                  <a:path w="60744" h="10983" extrusionOk="0">
                    <a:moveTo>
                      <a:pt x="60744" y="10984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g2cccc2e7f7c_0_3172"/>
              <p:cNvSpPr/>
              <p:nvPr/>
            </p:nvSpPr>
            <p:spPr>
              <a:xfrm>
                <a:off x="1570616" y="2943067"/>
                <a:ext cx="1694" cy="53424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53424" extrusionOk="0">
                    <a:moveTo>
                      <a:pt x="0" y="0"/>
                    </a:moveTo>
                    <a:lnTo>
                      <a:pt x="1694" y="53424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g2cccc2e7f7c_0_3172"/>
              <p:cNvSpPr/>
              <p:nvPr/>
            </p:nvSpPr>
            <p:spPr>
              <a:xfrm>
                <a:off x="1711050" y="3001581"/>
                <a:ext cx="30010" cy="35529"/>
              </a:xfrm>
              <a:custGeom>
                <a:avLst/>
                <a:gdLst/>
                <a:ahLst/>
                <a:cxnLst/>
                <a:rect l="l" t="t" r="r" b="b"/>
                <a:pathLst>
                  <a:path w="30010" h="35529" extrusionOk="0">
                    <a:moveTo>
                      <a:pt x="0" y="35529"/>
                    </a:moveTo>
                    <a:lnTo>
                      <a:pt x="3001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g2cccc2e7f7c_0_3172"/>
              <p:cNvSpPr/>
              <p:nvPr/>
            </p:nvSpPr>
            <p:spPr>
              <a:xfrm>
                <a:off x="1701628" y="3202693"/>
                <a:ext cx="26279" cy="47188"/>
              </a:xfrm>
              <a:custGeom>
                <a:avLst/>
                <a:gdLst/>
                <a:ahLst/>
                <a:cxnLst/>
                <a:rect l="l" t="t" r="r" b="b"/>
                <a:pathLst>
                  <a:path w="26279" h="47188" extrusionOk="0">
                    <a:moveTo>
                      <a:pt x="0" y="47189"/>
                    </a:moveTo>
                    <a:lnTo>
                      <a:pt x="2628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g2cccc2e7f7c_0_3172"/>
              <p:cNvSpPr/>
              <p:nvPr/>
            </p:nvSpPr>
            <p:spPr>
              <a:xfrm>
                <a:off x="1564407" y="3143637"/>
                <a:ext cx="80" cy="5166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1662" extrusionOk="0">
                    <a:moveTo>
                      <a:pt x="80" y="51663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g2cccc2e7f7c_0_3172"/>
              <p:cNvSpPr/>
              <p:nvPr/>
            </p:nvSpPr>
            <p:spPr>
              <a:xfrm>
                <a:off x="1415185" y="2998956"/>
                <a:ext cx="25670" cy="44918"/>
              </a:xfrm>
              <a:custGeom>
                <a:avLst/>
                <a:gdLst/>
                <a:ahLst/>
                <a:cxnLst/>
                <a:rect l="l" t="t" r="r" b="b"/>
                <a:pathLst>
                  <a:path w="25670" h="44918" extrusionOk="0">
                    <a:moveTo>
                      <a:pt x="25671" y="449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g2cccc2e7f7c_0_3172"/>
              <p:cNvSpPr/>
              <p:nvPr/>
            </p:nvSpPr>
            <p:spPr>
              <a:xfrm>
                <a:off x="1419894" y="3220173"/>
                <a:ext cx="26239" cy="40551"/>
              </a:xfrm>
              <a:custGeom>
                <a:avLst/>
                <a:gdLst/>
                <a:ahLst/>
                <a:cxnLst/>
                <a:rect l="l" t="t" r="r" b="b"/>
                <a:pathLst>
                  <a:path w="26239" h="40551" extrusionOk="0">
                    <a:moveTo>
                      <a:pt x="26240" y="40552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g2cccc2e7f7c_0_3172"/>
              <p:cNvSpPr/>
              <p:nvPr/>
            </p:nvSpPr>
            <p:spPr>
              <a:xfrm>
                <a:off x="1571520" y="3332781"/>
                <a:ext cx="328" cy="52787"/>
              </a:xfrm>
              <a:custGeom>
                <a:avLst/>
                <a:gdLst/>
                <a:ahLst/>
                <a:cxnLst/>
                <a:rect l="l" t="t" r="r" b="b"/>
                <a:pathLst>
                  <a:path w="328" h="52787" extrusionOk="0">
                    <a:moveTo>
                      <a:pt x="0" y="52788"/>
                    </a:moveTo>
                    <a:lnTo>
                      <a:pt x="328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g2cccc2e7f7c_0_3172"/>
              <p:cNvSpPr/>
              <p:nvPr/>
            </p:nvSpPr>
            <p:spPr>
              <a:xfrm>
                <a:off x="1691622" y="3437693"/>
                <a:ext cx="33292" cy="41998"/>
              </a:xfrm>
              <a:custGeom>
                <a:avLst/>
                <a:gdLst/>
                <a:ahLst/>
                <a:cxnLst/>
                <a:rect l="l" t="t" r="r" b="b"/>
                <a:pathLst>
                  <a:path w="33292" h="41998" extrusionOk="0">
                    <a:moveTo>
                      <a:pt x="0" y="41999"/>
                    </a:moveTo>
                    <a:lnTo>
                      <a:pt x="33292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g2cccc2e7f7c_0_3172"/>
              <p:cNvSpPr/>
              <p:nvPr/>
            </p:nvSpPr>
            <p:spPr>
              <a:xfrm>
                <a:off x="1580065" y="3521758"/>
                <a:ext cx="1660" cy="57897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57897" extrusionOk="0">
                    <a:moveTo>
                      <a:pt x="1661" y="57898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g2cccc2e7f7c_0_3172"/>
              <p:cNvSpPr/>
              <p:nvPr/>
            </p:nvSpPr>
            <p:spPr>
              <a:xfrm>
                <a:off x="1429183" y="3442007"/>
                <a:ext cx="26193" cy="41067"/>
              </a:xfrm>
              <a:custGeom>
                <a:avLst/>
                <a:gdLst/>
                <a:ahLst/>
                <a:cxnLst/>
                <a:rect l="l" t="t" r="r" b="b"/>
                <a:pathLst>
                  <a:path w="26193" h="41067" extrusionOk="0">
                    <a:moveTo>
                      <a:pt x="26193" y="41068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g2cccc2e7f7c_0_3172"/>
              <p:cNvSpPr/>
              <p:nvPr/>
            </p:nvSpPr>
            <p:spPr>
              <a:xfrm>
                <a:off x="1898755" y="3394931"/>
                <a:ext cx="41589" cy="41677"/>
              </a:xfrm>
              <a:custGeom>
                <a:avLst/>
                <a:gdLst/>
                <a:ahLst/>
                <a:cxnLst/>
                <a:rect l="l" t="t" r="r" b="b"/>
                <a:pathLst>
                  <a:path w="41589" h="41677" extrusionOk="0">
                    <a:moveTo>
                      <a:pt x="0" y="41677"/>
                    </a:moveTo>
                    <a:lnTo>
                      <a:pt x="4159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g2cccc2e7f7c_0_3172"/>
              <p:cNvSpPr/>
              <p:nvPr/>
            </p:nvSpPr>
            <p:spPr>
              <a:xfrm>
                <a:off x="2022185" y="3296783"/>
                <a:ext cx="40076" cy="27411"/>
              </a:xfrm>
              <a:custGeom>
                <a:avLst/>
                <a:gdLst/>
                <a:ahLst/>
                <a:cxnLst/>
                <a:rect l="l" t="t" r="r" b="b"/>
                <a:pathLst>
                  <a:path w="40076" h="27411" extrusionOk="0">
                    <a:moveTo>
                      <a:pt x="0" y="27412"/>
                    </a:moveTo>
                    <a:lnTo>
                      <a:pt x="40076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g2cccc2e7f7c_0_3172"/>
              <p:cNvSpPr/>
              <p:nvPr/>
            </p:nvSpPr>
            <p:spPr>
              <a:xfrm>
                <a:off x="1226537" y="3303494"/>
                <a:ext cx="54401" cy="4755"/>
              </a:xfrm>
              <a:custGeom>
                <a:avLst/>
                <a:gdLst/>
                <a:ahLst/>
                <a:cxnLst/>
                <a:rect l="l" t="t" r="r" b="b"/>
                <a:pathLst>
                  <a:path w="54401" h="4755" extrusionOk="0">
                    <a:moveTo>
                      <a:pt x="54402" y="4755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g2cccc2e7f7c_0_3172"/>
              <p:cNvSpPr/>
              <p:nvPr/>
            </p:nvSpPr>
            <p:spPr>
              <a:xfrm>
                <a:off x="1112924" y="3158967"/>
                <a:ext cx="29648" cy="38536"/>
              </a:xfrm>
              <a:custGeom>
                <a:avLst/>
                <a:gdLst/>
                <a:ahLst/>
                <a:cxnLst/>
                <a:rect l="l" t="t" r="r" b="b"/>
                <a:pathLst>
                  <a:path w="29648" h="38536" extrusionOk="0">
                    <a:moveTo>
                      <a:pt x="29649" y="38536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g2cccc2e7f7c_0_3172"/>
              <p:cNvSpPr/>
              <p:nvPr/>
            </p:nvSpPr>
            <p:spPr>
              <a:xfrm>
                <a:off x="1558105" y="3973332"/>
                <a:ext cx="88574" cy="54121"/>
              </a:xfrm>
              <a:custGeom>
                <a:avLst/>
                <a:gdLst/>
                <a:ahLst/>
                <a:cxnLst/>
                <a:rect l="l" t="t" r="r" b="b"/>
                <a:pathLst>
                  <a:path w="137324" h="83909" extrusionOk="0">
                    <a:moveTo>
                      <a:pt x="124737" y="34"/>
                    </a:moveTo>
                    <a:cubicBezTo>
                      <a:pt x="118468" y="516"/>
                      <a:pt x="113787" y="5908"/>
                      <a:pt x="114269" y="12176"/>
                    </a:cubicBezTo>
                    <a:cubicBezTo>
                      <a:pt x="116278" y="38155"/>
                      <a:pt x="101216" y="59439"/>
                      <a:pt x="75967" y="60939"/>
                    </a:cubicBezTo>
                    <a:cubicBezTo>
                      <a:pt x="45106" y="62774"/>
                      <a:pt x="22811" y="43828"/>
                      <a:pt x="22811" y="13429"/>
                    </a:cubicBezTo>
                    <a:cubicBezTo>
                      <a:pt x="22811" y="7140"/>
                      <a:pt x="17587" y="1916"/>
                      <a:pt x="11298" y="1916"/>
                    </a:cubicBezTo>
                    <a:cubicBezTo>
                      <a:pt x="5016" y="1916"/>
                      <a:pt x="0" y="7140"/>
                      <a:pt x="0" y="13429"/>
                    </a:cubicBezTo>
                    <a:cubicBezTo>
                      <a:pt x="0" y="57503"/>
                      <a:pt x="34002" y="86328"/>
                      <a:pt x="77434" y="83750"/>
                    </a:cubicBezTo>
                    <a:cubicBezTo>
                      <a:pt x="116539" y="81426"/>
                      <a:pt x="140000" y="48261"/>
                      <a:pt x="137080" y="10502"/>
                    </a:cubicBezTo>
                    <a:cubicBezTo>
                      <a:pt x="136597" y="4233"/>
                      <a:pt x="131005" y="-448"/>
                      <a:pt x="124737" y="3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7500" tIns="33767" rIns="67500" bIns="3376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endParaRPr sz="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g2cccc2e7f7c_0_3172"/>
              <p:cNvSpPr/>
              <p:nvPr/>
            </p:nvSpPr>
            <p:spPr>
              <a:xfrm>
                <a:off x="1385276" y="3968863"/>
                <a:ext cx="56390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87426" h="61407" extrusionOk="0">
                    <a:moveTo>
                      <a:pt x="0" y="30707"/>
                    </a:moveTo>
                    <a:cubicBezTo>
                      <a:pt x="0" y="13749"/>
                      <a:pt x="19569" y="0"/>
                      <a:pt x="43713" y="0"/>
                    </a:cubicBezTo>
                    <a:cubicBezTo>
                      <a:pt x="67850" y="0"/>
                      <a:pt x="87426" y="13749"/>
                      <a:pt x="87426" y="30707"/>
                    </a:cubicBezTo>
                    <a:cubicBezTo>
                      <a:pt x="87426" y="47664"/>
                      <a:pt x="67850" y="61407"/>
                      <a:pt x="43713" y="61407"/>
                    </a:cubicBezTo>
                    <a:cubicBezTo>
                      <a:pt x="19569" y="61407"/>
                      <a:pt x="0" y="47664"/>
                      <a:pt x="0" y="30707"/>
                    </a:cubicBezTo>
                    <a:close/>
                  </a:path>
                </a:pathLst>
              </a:custGeom>
              <a:solidFill>
                <a:srgbClr val="ED6962"/>
              </a:solidFill>
              <a:ln>
                <a:noFill/>
              </a:ln>
            </p:spPr>
            <p:txBody>
              <a:bodyPr spcFirstLastPara="1" wrap="square" lIns="67500" tIns="33767" rIns="67500" bIns="3376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endParaRPr sz="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g2cccc2e7f7c_0_3172"/>
              <p:cNvSpPr/>
              <p:nvPr/>
            </p:nvSpPr>
            <p:spPr>
              <a:xfrm>
                <a:off x="1724682" y="3966676"/>
                <a:ext cx="56390" cy="39611"/>
              </a:xfrm>
              <a:custGeom>
                <a:avLst/>
                <a:gdLst/>
                <a:ahLst/>
                <a:cxnLst/>
                <a:rect l="l" t="t" r="r" b="b"/>
                <a:pathLst>
                  <a:path w="87426" h="61413" extrusionOk="0">
                    <a:moveTo>
                      <a:pt x="0" y="30707"/>
                    </a:moveTo>
                    <a:cubicBezTo>
                      <a:pt x="0" y="13749"/>
                      <a:pt x="19569" y="0"/>
                      <a:pt x="43713" y="0"/>
                    </a:cubicBezTo>
                    <a:cubicBezTo>
                      <a:pt x="67857" y="0"/>
                      <a:pt x="87426" y="13749"/>
                      <a:pt x="87426" y="30707"/>
                    </a:cubicBezTo>
                    <a:cubicBezTo>
                      <a:pt x="87426" y="47664"/>
                      <a:pt x="67857" y="61414"/>
                      <a:pt x="43713" y="61414"/>
                    </a:cubicBezTo>
                    <a:cubicBezTo>
                      <a:pt x="19569" y="61414"/>
                      <a:pt x="0" y="47664"/>
                      <a:pt x="0" y="30707"/>
                    </a:cubicBezTo>
                    <a:close/>
                  </a:path>
                </a:pathLst>
              </a:custGeom>
              <a:solidFill>
                <a:srgbClr val="ED6962"/>
              </a:solidFill>
              <a:ln>
                <a:noFill/>
              </a:ln>
            </p:spPr>
            <p:txBody>
              <a:bodyPr spcFirstLastPara="1" wrap="square" lIns="67500" tIns="33767" rIns="67500" bIns="3376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endParaRPr sz="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g2cccc2e7f7c_0_3172"/>
              <p:cNvSpPr/>
              <p:nvPr/>
            </p:nvSpPr>
            <p:spPr>
              <a:xfrm>
                <a:off x="1463349" y="3926606"/>
                <a:ext cx="43845" cy="35702"/>
              </a:xfrm>
              <a:custGeom>
                <a:avLst/>
                <a:gdLst/>
                <a:ahLst/>
                <a:cxnLst/>
                <a:rect l="l" t="t" r="r" b="b"/>
                <a:pathLst>
                  <a:path w="67977" h="55352" extrusionOk="0">
                    <a:moveTo>
                      <a:pt x="0" y="27680"/>
                    </a:moveTo>
                    <a:cubicBezTo>
                      <a:pt x="0" y="12390"/>
                      <a:pt x="15216" y="0"/>
                      <a:pt x="33989" y="0"/>
                    </a:cubicBezTo>
                    <a:cubicBezTo>
                      <a:pt x="52761" y="0"/>
                      <a:pt x="67977" y="12390"/>
                      <a:pt x="67977" y="27680"/>
                    </a:cubicBezTo>
                    <a:cubicBezTo>
                      <a:pt x="67977" y="42963"/>
                      <a:pt x="52761" y="55353"/>
                      <a:pt x="33989" y="55353"/>
                    </a:cubicBezTo>
                    <a:cubicBezTo>
                      <a:pt x="15216" y="55353"/>
                      <a:pt x="0" y="42963"/>
                      <a:pt x="0" y="2768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7500" tIns="33767" rIns="67500" bIns="3376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endParaRPr sz="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g2cccc2e7f7c_0_3172"/>
              <p:cNvSpPr/>
              <p:nvPr/>
            </p:nvSpPr>
            <p:spPr>
              <a:xfrm>
                <a:off x="1679928" y="3913350"/>
                <a:ext cx="43841" cy="35702"/>
              </a:xfrm>
              <a:custGeom>
                <a:avLst/>
                <a:gdLst/>
                <a:ahLst/>
                <a:cxnLst/>
                <a:rect l="l" t="t" r="r" b="b"/>
                <a:pathLst>
                  <a:path w="67970" h="55352" extrusionOk="0">
                    <a:moveTo>
                      <a:pt x="0" y="27680"/>
                    </a:moveTo>
                    <a:cubicBezTo>
                      <a:pt x="0" y="12397"/>
                      <a:pt x="15216" y="0"/>
                      <a:pt x="33982" y="0"/>
                    </a:cubicBezTo>
                    <a:cubicBezTo>
                      <a:pt x="52754" y="0"/>
                      <a:pt x="67970" y="12397"/>
                      <a:pt x="67970" y="27680"/>
                    </a:cubicBezTo>
                    <a:cubicBezTo>
                      <a:pt x="67970" y="42963"/>
                      <a:pt x="52754" y="55353"/>
                      <a:pt x="33982" y="55353"/>
                    </a:cubicBezTo>
                    <a:cubicBezTo>
                      <a:pt x="15216" y="55353"/>
                      <a:pt x="0" y="42963"/>
                      <a:pt x="0" y="2768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7500" tIns="33767" rIns="67500" bIns="3376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endParaRPr sz="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8" name="Google Shape;528;g2cccc2e7f7c_0_3172"/>
          <p:cNvGrpSpPr/>
          <p:nvPr/>
        </p:nvGrpSpPr>
        <p:grpSpPr>
          <a:xfrm>
            <a:off x="10470443" y="3371313"/>
            <a:ext cx="1814432" cy="1974640"/>
            <a:chOff x="7526668" y="418597"/>
            <a:chExt cx="1814432" cy="1974640"/>
          </a:xfrm>
        </p:grpSpPr>
        <p:sp>
          <p:nvSpPr>
            <p:cNvPr id="529" name="Google Shape;529;g2cccc2e7f7c_0_3172"/>
            <p:cNvSpPr/>
            <p:nvPr/>
          </p:nvSpPr>
          <p:spPr>
            <a:xfrm>
              <a:off x="7526677" y="418597"/>
              <a:ext cx="1814423" cy="1974616"/>
            </a:xfrm>
            <a:custGeom>
              <a:avLst/>
              <a:gdLst/>
              <a:ahLst/>
              <a:cxnLst/>
              <a:rect l="l" t="t" r="r" b="b"/>
              <a:pathLst>
                <a:path w="1814423" h="1974616" extrusionOk="0">
                  <a:moveTo>
                    <a:pt x="934659" y="651023"/>
                  </a:moveTo>
                  <a:lnTo>
                    <a:pt x="902182" y="709811"/>
                  </a:lnTo>
                  <a:cubicBezTo>
                    <a:pt x="825906" y="838992"/>
                    <a:pt x="759001" y="886863"/>
                    <a:pt x="652172" y="898360"/>
                  </a:cubicBezTo>
                  <a:lnTo>
                    <a:pt x="607590" y="900695"/>
                  </a:lnTo>
                  <a:lnTo>
                    <a:pt x="632332" y="1520636"/>
                  </a:lnTo>
                  <a:lnTo>
                    <a:pt x="651069" y="1469995"/>
                  </a:lnTo>
                  <a:cubicBezTo>
                    <a:pt x="684129" y="1394377"/>
                    <a:pt x="732314" y="1320493"/>
                    <a:pt x="795414" y="1261577"/>
                  </a:cubicBezTo>
                  <a:cubicBezTo>
                    <a:pt x="862936" y="1198538"/>
                    <a:pt x="924207" y="1155814"/>
                    <a:pt x="978132" y="1127188"/>
                  </a:cubicBezTo>
                  <a:lnTo>
                    <a:pt x="1047310" y="1096715"/>
                  </a:lnTo>
                  <a:lnTo>
                    <a:pt x="1040437" y="1088003"/>
                  </a:lnTo>
                  <a:cubicBezTo>
                    <a:pt x="1010506" y="1044267"/>
                    <a:pt x="985564" y="988967"/>
                    <a:pt x="967463" y="919794"/>
                  </a:cubicBezTo>
                  <a:cubicBezTo>
                    <a:pt x="947065" y="841827"/>
                    <a:pt x="936318" y="782182"/>
                    <a:pt x="933488" y="722997"/>
                  </a:cubicBezTo>
                  <a:close/>
                  <a:moveTo>
                    <a:pt x="619048" y="110"/>
                  </a:moveTo>
                  <a:cubicBezTo>
                    <a:pt x="773012" y="-6350"/>
                    <a:pt x="769786" y="271434"/>
                    <a:pt x="769786" y="271434"/>
                  </a:cubicBezTo>
                  <a:cubicBezTo>
                    <a:pt x="769786" y="271434"/>
                    <a:pt x="851613" y="179915"/>
                    <a:pt x="934518" y="225130"/>
                  </a:cubicBezTo>
                  <a:cubicBezTo>
                    <a:pt x="986126" y="253282"/>
                    <a:pt x="1007003" y="319816"/>
                    <a:pt x="1004674" y="399071"/>
                  </a:cubicBezTo>
                  <a:lnTo>
                    <a:pt x="1001909" y="427465"/>
                  </a:lnTo>
                  <a:lnTo>
                    <a:pt x="1013233" y="419240"/>
                  </a:lnTo>
                  <a:cubicBezTo>
                    <a:pt x="1065275" y="394993"/>
                    <a:pt x="1132463" y="421565"/>
                    <a:pt x="1163418" y="447137"/>
                  </a:cubicBezTo>
                  <a:cubicBezTo>
                    <a:pt x="1212945" y="488050"/>
                    <a:pt x="1229095" y="546191"/>
                    <a:pt x="1229095" y="546191"/>
                  </a:cubicBezTo>
                  <a:cubicBezTo>
                    <a:pt x="1229095" y="546191"/>
                    <a:pt x="1227867" y="339601"/>
                    <a:pt x="1359372" y="334087"/>
                  </a:cubicBezTo>
                  <a:cubicBezTo>
                    <a:pt x="1513336" y="327629"/>
                    <a:pt x="1510110" y="605411"/>
                    <a:pt x="1510110" y="605411"/>
                  </a:cubicBezTo>
                  <a:cubicBezTo>
                    <a:pt x="1510110" y="605411"/>
                    <a:pt x="1591937" y="513892"/>
                    <a:pt x="1674842" y="559107"/>
                  </a:cubicBezTo>
                  <a:cubicBezTo>
                    <a:pt x="1778058" y="615411"/>
                    <a:pt x="1758349" y="825243"/>
                    <a:pt x="1675913" y="983316"/>
                  </a:cubicBezTo>
                  <a:cubicBezTo>
                    <a:pt x="1584531" y="1158549"/>
                    <a:pt x="1514585" y="1219190"/>
                    <a:pt x="1392495" y="1232335"/>
                  </a:cubicBezTo>
                  <a:lnTo>
                    <a:pt x="1354878" y="1234306"/>
                  </a:lnTo>
                  <a:lnTo>
                    <a:pt x="1338369" y="1493211"/>
                  </a:lnTo>
                  <a:lnTo>
                    <a:pt x="1345089" y="1481338"/>
                  </a:lnTo>
                  <a:cubicBezTo>
                    <a:pt x="1369384" y="1444431"/>
                    <a:pt x="1399472" y="1409812"/>
                    <a:pt x="1435341" y="1380514"/>
                  </a:cubicBezTo>
                  <a:cubicBezTo>
                    <a:pt x="1665620" y="1192433"/>
                    <a:pt x="1812915" y="1253290"/>
                    <a:pt x="1812915" y="1253290"/>
                  </a:cubicBezTo>
                  <a:cubicBezTo>
                    <a:pt x="1812915" y="1253290"/>
                    <a:pt x="1850199" y="1461643"/>
                    <a:pt x="1554055" y="1680812"/>
                  </a:cubicBezTo>
                  <a:cubicBezTo>
                    <a:pt x="1478369" y="1736832"/>
                    <a:pt x="1395888" y="1776466"/>
                    <a:pt x="1341934" y="1792282"/>
                  </a:cubicBezTo>
                  <a:lnTo>
                    <a:pt x="1318963" y="1797548"/>
                  </a:lnTo>
                  <a:lnTo>
                    <a:pt x="1316108" y="1842319"/>
                  </a:lnTo>
                  <a:cubicBezTo>
                    <a:pt x="1316108" y="1842319"/>
                    <a:pt x="1302741" y="1966885"/>
                    <a:pt x="1241047" y="1963674"/>
                  </a:cubicBezTo>
                  <a:cubicBezTo>
                    <a:pt x="1179345" y="1960464"/>
                    <a:pt x="1191734" y="1833366"/>
                    <a:pt x="1191734" y="1833366"/>
                  </a:cubicBezTo>
                  <a:lnTo>
                    <a:pt x="1258341" y="1225417"/>
                  </a:lnTo>
                  <a:lnTo>
                    <a:pt x="1223101" y="1220996"/>
                  </a:lnTo>
                  <a:lnTo>
                    <a:pt x="1220614" y="1219930"/>
                  </a:lnTo>
                  <a:lnTo>
                    <a:pt x="1212284" y="1253106"/>
                  </a:lnTo>
                  <a:cubicBezTo>
                    <a:pt x="1178953" y="1356939"/>
                    <a:pt x="1102248" y="1497638"/>
                    <a:pt x="928750" y="1645104"/>
                  </a:cubicBezTo>
                  <a:cubicBezTo>
                    <a:pt x="822328" y="1735556"/>
                    <a:pt x="704904" y="1795895"/>
                    <a:pt x="647510" y="1807127"/>
                  </a:cubicBezTo>
                  <a:lnTo>
                    <a:pt x="643775" y="1807356"/>
                  </a:lnTo>
                  <a:lnTo>
                    <a:pt x="646782" y="1882699"/>
                  </a:lnTo>
                  <a:cubicBezTo>
                    <a:pt x="646782" y="1882699"/>
                    <a:pt x="645353" y="1964773"/>
                    <a:pt x="590088" y="1973935"/>
                  </a:cubicBezTo>
                  <a:cubicBezTo>
                    <a:pt x="534824" y="1983088"/>
                    <a:pt x="535066" y="1896977"/>
                    <a:pt x="535066" y="1896977"/>
                  </a:cubicBezTo>
                  <a:lnTo>
                    <a:pt x="531832" y="1692994"/>
                  </a:lnTo>
                  <a:lnTo>
                    <a:pt x="508815" y="1698935"/>
                  </a:lnTo>
                  <a:cubicBezTo>
                    <a:pt x="436383" y="1705460"/>
                    <a:pt x="304749" y="1656195"/>
                    <a:pt x="200960" y="1563900"/>
                  </a:cubicBezTo>
                  <a:cubicBezTo>
                    <a:pt x="77290" y="1453921"/>
                    <a:pt x="0" y="1268842"/>
                    <a:pt x="0" y="1268842"/>
                  </a:cubicBezTo>
                  <a:cubicBezTo>
                    <a:pt x="0" y="1268842"/>
                    <a:pt x="142945" y="1232069"/>
                    <a:pt x="298407" y="1307772"/>
                  </a:cubicBezTo>
                  <a:cubicBezTo>
                    <a:pt x="373890" y="1344525"/>
                    <a:pt x="452748" y="1408997"/>
                    <a:pt x="505791" y="1477742"/>
                  </a:cubicBezTo>
                  <a:lnTo>
                    <a:pt x="528973" y="1512693"/>
                  </a:lnTo>
                  <a:lnTo>
                    <a:pt x="519127" y="891580"/>
                  </a:lnTo>
                  <a:lnTo>
                    <a:pt x="482778" y="887020"/>
                  </a:lnTo>
                  <a:cubicBezTo>
                    <a:pt x="372326" y="856091"/>
                    <a:pt x="275407" y="770286"/>
                    <a:pt x="227139" y="585817"/>
                  </a:cubicBezTo>
                  <a:cubicBezTo>
                    <a:pt x="186342" y="429882"/>
                    <a:pt x="184154" y="347237"/>
                    <a:pt x="206686" y="194987"/>
                  </a:cubicBezTo>
                  <a:cubicBezTo>
                    <a:pt x="231283" y="28769"/>
                    <a:pt x="373566" y="72247"/>
                    <a:pt x="423094" y="113161"/>
                  </a:cubicBezTo>
                  <a:cubicBezTo>
                    <a:pt x="472621" y="154074"/>
                    <a:pt x="488771" y="212214"/>
                    <a:pt x="488771" y="212214"/>
                  </a:cubicBezTo>
                  <a:cubicBezTo>
                    <a:pt x="488771" y="212214"/>
                    <a:pt x="487543" y="5628"/>
                    <a:pt x="619048" y="110"/>
                  </a:cubicBezTo>
                  <a:close/>
                </a:path>
              </a:pathLst>
            </a:custGeom>
            <a:solidFill>
              <a:srgbClr val="FFFFFF"/>
            </a:solidFill>
            <a:ln w="114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dist="19050" dir="2700000" algn="bl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228567" tIns="114267" rIns="228567" bIns="11426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0" name="Google Shape;530;g2cccc2e7f7c_0_3172"/>
            <p:cNvGrpSpPr/>
            <p:nvPr/>
          </p:nvGrpSpPr>
          <p:grpSpPr>
            <a:xfrm>
              <a:off x="7526668" y="418606"/>
              <a:ext cx="1236990" cy="1974617"/>
              <a:chOff x="294443" y="4827756"/>
              <a:chExt cx="1236990" cy="1974617"/>
            </a:xfrm>
          </p:grpSpPr>
          <p:grpSp>
            <p:nvGrpSpPr>
              <p:cNvPr id="531" name="Google Shape;531;g2cccc2e7f7c_0_3172"/>
              <p:cNvGrpSpPr/>
              <p:nvPr/>
            </p:nvGrpSpPr>
            <p:grpSpPr>
              <a:xfrm>
                <a:off x="294443" y="4827756"/>
                <a:ext cx="1236990" cy="1974617"/>
                <a:chOff x="294443" y="4827756"/>
                <a:chExt cx="1236990" cy="1974617"/>
              </a:xfrm>
            </p:grpSpPr>
            <p:sp>
              <p:nvSpPr>
                <p:cNvPr id="532" name="Google Shape;532;g2cccc2e7f7c_0_3172"/>
                <p:cNvSpPr/>
                <p:nvPr/>
              </p:nvSpPr>
              <p:spPr>
                <a:xfrm>
                  <a:off x="294443" y="5651647"/>
                  <a:ext cx="1236990" cy="1150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6990" h="1150726" extrusionOk="0">
                      <a:moveTo>
                        <a:pt x="604524" y="0"/>
                      </a:moveTo>
                      <a:lnTo>
                        <a:pt x="632332" y="696746"/>
                      </a:lnTo>
                      <a:lnTo>
                        <a:pt x="651069" y="646105"/>
                      </a:lnTo>
                      <a:cubicBezTo>
                        <a:pt x="684129" y="570487"/>
                        <a:pt x="732314" y="496603"/>
                        <a:pt x="795414" y="437687"/>
                      </a:cubicBezTo>
                      <a:cubicBezTo>
                        <a:pt x="1065502" y="185531"/>
                        <a:pt x="1235570" y="258417"/>
                        <a:pt x="1235570" y="258417"/>
                      </a:cubicBezTo>
                      <a:cubicBezTo>
                        <a:pt x="1235570" y="258417"/>
                        <a:pt x="1275746" y="526282"/>
                        <a:pt x="928750" y="821214"/>
                      </a:cubicBezTo>
                      <a:cubicBezTo>
                        <a:pt x="822328" y="911666"/>
                        <a:pt x="704904" y="972005"/>
                        <a:pt x="647510" y="983237"/>
                      </a:cubicBezTo>
                      <a:lnTo>
                        <a:pt x="643775" y="983466"/>
                      </a:lnTo>
                      <a:lnTo>
                        <a:pt x="646782" y="1058809"/>
                      </a:lnTo>
                      <a:cubicBezTo>
                        <a:pt x="646782" y="1058809"/>
                        <a:pt x="645353" y="1140883"/>
                        <a:pt x="590088" y="1150045"/>
                      </a:cubicBezTo>
                      <a:cubicBezTo>
                        <a:pt x="534824" y="1159198"/>
                        <a:pt x="535066" y="1073087"/>
                        <a:pt x="535066" y="1073087"/>
                      </a:cubicBezTo>
                      <a:lnTo>
                        <a:pt x="531832" y="869104"/>
                      </a:lnTo>
                      <a:lnTo>
                        <a:pt x="508815" y="875045"/>
                      </a:lnTo>
                      <a:cubicBezTo>
                        <a:pt x="436383" y="881570"/>
                        <a:pt x="304749" y="832305"/>
                        <a:pt x="200960" y="740010"/>
                      </a:cubicBezTo>
                      <a:cubicBezTo>
                        <a:pt x="77290" y="630031"/>
                        <a:pt x="0" y="444952"/>
                        <a:pt x="0" y="444952"/>
                      </a:cubicBezTo>
                      <a:cubicBezTo>
                        <a:pt x="0" y="444952"/>
                        <a:pt x="142945" y="408179"/>
                        <a:pt x="298407" y="483882"/>
                      </a:cubicBezTo>
                      <a:cubicBezTo>
                        <a:pt x="373890" y="520635"/>
                        <a:pt x="452748" y="585107"/>
                        <a:pt x="505791" y="653852"/>
                      </a:cubicBezTo>
                      <a:lnTo>
                        <a:pt x="528973" y="688803"/>
                      </a:lnTo>
                      <a:lnTo>
                        <a:pt x="518079" y="16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228567" tIns="114267" rIns="228567" bIns="114267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" name="Google Shape;533;g2cccc2e7f7c_0_3172"/>
                <p:cNvSpPr/>
                <p:nvPr/>
              </p:nvSpPr>
              <p:spPr>
                <a:xfrm>
                  <a:off x="486838" y="4827756"/>
                  <a:ext cx="812452" cy="901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264" h="722478" extrusionOk="0">
                      <a:moveTo>
                        <a:pt x="323884" y="722469"/>
                      </a:moveTo>
                      <a:cubicBezTo>
                        <a:pt x="200359" y="723313"/>
                        <a:pt x="79440" y="666755"/>
                        <a:pt x="27851" y="469594"/>
                      </a:cubicBezTo>
                      <a:cubicBezTo>
                        <a:pt x="-4852" y="344596"/>
                        <a:pt x="-6606" y="278347"/>
                        <a:pt x="11456" y="156303"/>
                      </a:cubicBezTo>
                      <a:cubicBezTo>
                        <a:pt x="31173" y="23062"/>
                        <a:pt x="145227" y="57914"/>
                        <a:pt x="184929" y="90711"/>
                      </a:cubicBezTo>
                      <a:cubicBezTo>
                        <a:pt x="224630" y="123507"/>
                        <a:pt x="237576" y="170112"/>
                        <a:pt x="237576" y="170112"/>
                      </a:cubicBezTo>
                      <a:cubicBezTo>
                        <a:pt x="237576" y="170112"/>
                        <a:pt x="236591" y="4512"/>
                        <a:pt x="342006" y="89"/>
                      </a:cubicBezTo>
                      <a:cubicBezTo>
                        <a:pt x="465424" y="-5089"/>
                        <a:pt x="462838" y="217583"/>
                        <a:pt x="462838" y="217583"/>
                      </a:cubicBezTo>
                      <a:cubicBezTo>
                        <a:pt x="462838" y="217583"/>
                        <a:pt x="528431" y="144221"/>
                        <a:pt x="594888" y="180466"/>
                      </a:cubicBezTo>
                      <a:cubicBezTo>
                        <a:pt x="677626" y="225599"/>
                        <a:pt x="661828" y="393801"/>
                        <a:pt x="595746" y="520513"/>
                      </a:cubicBezTo>
                      <a:cubicBezTo>
                        <a:pt x="512030" y="681047"/>
                        <a:pt x="450757" y="721612"/>
                        <a:pt x="323884" y="72246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228567" tIns="114267" rIns="228567" bIns="114267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4" name="Google Shape;534;g2cccc2e7f7c_0_3172"/>
              <p:cNvGrpSpPr/>
              <p:nvPr/>
            </p:nvGrpSpPr>
            <p:grpSpPr>
              <a:xfrm>
                <a:off x="655613" y="5326188"/>
                <a:ext cx="395796" cy="114103"/>
                <a:chOff x="1258931" y="4140278"/>
                <a:chExt cx="395796" cy="114103"/>
              </a:xfrm>
            </p:grpSpPr>
            <p:sp>
              <p:nvSpPr>
                <p:cNvPr id="535" name="Google Shape;535;g2cccc2e7f7c_0_3172"/>
                <p:cNvSpPr/>
                <p:nvPr/>
              </p:nvSpPr>
              <p:spPr>
                <a:xfrm>
                  <a:off x="1431759" y="4200260"/>
                  <a:ext cx="88574" cy="54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24" h="83909" extrusionOk="0">
                      <a:moveTo>
                        <a:pt x="124737" y="34"/>
                      </a:moveTo>
                      <a:cubicBezTo>
                        <a:pt x="118468" y="516"/>
                        <a:pt x="113787" y="5908"/>
                        <a:pt x="114269" y="12176"/>
                      </a:cubicBezTo>
                      <a:cubicBezTo>
                        <a:pt x="116278" y="38155"/>
                        <a:pt x="101216" y="59439"/>
                        <a:pt x="75967" y="60939"/>
                      </a:cubicBezTo>
                      <a:cubicBezTo>
                        <a:pt x="45106" y="62774"/>
                        <a:pt x="22811" y="43828"/>
                        <a:pt x="22811" y="13429"/>
                      </a:cubicBezTo>
                      <a:cubicBezTo>
                        <a:pt x="22811" y="7140"/>
                        <a:pt x="17587" y="1916"/>
                        <a:pt x="11298" y="1916"/>
                      </a:cubicBezTo>
                      <a:cubicBezTo>
                        <a:pt x="5016" y="1916"/>
                        <a:pt x="0" y="7140"/>
                        <a:pt x="0" y="13429"/>
                      </a:cubicBezTo>
                      <a:cubicBezTo>
                        <a:pt x="0" y="57503"/>
                        <a:pt x="34002" y="86328"/>
                        <a:pt x="77434" y="83750"/>
                      </a:cubicBezTo>
                      <a:cubicBezTo>
                        <a:pt x="116539" y="81426"/>
                        <a:pt x="140000" y="48261"/>
                        <a:pt x="137080" y="10502"/>
                      </a:cubicBezTo>
                      <a:cubicBezTo>
                        <a:pt x="136597" y="4233"/>
                        <a:pt x="131005" y="-448"/>
                        <a:pt x="124737" y="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7500" tIns="33767" rIns="67500" bIns="33767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" name="Google Shape;536;g2cccc2e7f7c_0_3172"/>
                <p:cNvSpPr/>
                <p:nvPr/>
              </p:nvSpPr>
              <p:spPr>
                <a:xfrm>
                  <a:off x="1258931" y="4195791"/>
                  <a:ext cx="56390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26" h="61407" extrusionOk="0">
                      <a:moveTo>
                        <a:pt x="0" y="30707"/>
                      </a:moveTo>
                      <a:cubicBezTo>
                        <a:pt x="0" y="13749"/>
                        <a:pt x="19569" y="0"/>
                        <a:pt x="43713" y="0"/>
                      </a:cubicBezTo>
                      <a:cubicBezTo>
                        <a:pt x="67850" y="0"/>
                        <a:pt x="87426" y="13749"/>
                        <a:pt x="87426" y="30707"/>
                      </a:cubicBezTo>
                      <a:cubicBezTo>
                        <a:pt x="87426" y="47664"/>
                        <a:pt x="67850" y="61407"/>
                        <a:pt x="43713" y="61407"/>
                      </a:cubicBezTo>
                      <a:cubicBezTo>
                        <a:pt x="19569" y="61407"/>
                        <a:pt x="0" y="47664"/>
                        <a:pt x="0" y="30707"/>
                      </a:cubicBezTo>
                      <a:close/>
                    </a:path>
                  </a:pathLst>
                </a:custGeom>
                <a:solidFill>
                  <a:srgbClr val="ED6962"/>
                </a:solidFill>
                <a:ln>
                  <a:noFill/>
                </a:ln>
              </p:spPr>
              <p:txBody>
                <a:bodyPr spcFirstLastPara="1" wrap="square" lIns="67500" tIns="33767" rIns="67500" bIns="33767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" name="Google Shape;537;g2cccc2e7f7c_0_3172"/>
                <p:cNvSpPr/>
                <p:nvPr/>
              </p:nvSpPr>
              <p:spPr>
                <a:xfrm>
                  <a:off x="1598337" y="4193604"/>
                  <a:ext cx="56390" cy="3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26" h="61413" extrusionOk="0">
                      <a:moveTo>
                        <a:pt x="0" y="30707"/>
                      </a:moveTo>
                      <a:cubicBezTo>
                        <a:pt x="0" y="13749"/>
                        <a:pt x="19569" y="0"/>
                        <a:pt x="43713" y="0"/>
                      </a:cubicBezTo>
                      <a:cubicBezTo>
                        <a:pt x="67857" y="0"/>
                        <a:pt x="87426" y="13749"/>
                        <a:pt x="87426" y="30707"/>
                      </a:cubicBezTo>
                      <a:cubicBezTo>
                        <a:pt x="87426" y="47664"/>
                        <a:pt x="67857" y="61414"/>
                        <a:pt x="43713" y="61414"/>
                      </a:cubicBezTo>
                      <a:cubicBezTo>
                        <a:pt x="19569" y="61414"/>
                        <a:pt x="0" y="47664"/>
                        <a:pt x="0" y="30707"/>
                      </a:cubicBezTo>
                      <a:close/>
                    </a:path>
                  </a:pathLst>
                </a:custGeom>
                <a:solidFill>
                  <a:srgbClr val="ED6962"/>
                </a:solidFill>
                <a:ln>
                  <a:noFill/>
                </a:ln>
              </p:spPr>
              <p:txBody>
                <a:bodyPr spcFirstLastPara="1" wrap="square" lIns="67500" tIns="33767" rIns="67500" bIns="33767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8" name="Google Shape;538;g2cccc2e7f7c_0_3172"/>
                <p:cNvSpPr/>
                <p:nvPr/>
              </p:nvSpPr>
              <p:spPr>
                <a:xfrm>
                  <a:off x="1337004" y="4153533"/>
                  <a:ext cx="43845" cy="3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77" h="55352" extrusionOk="0">
                      <a:moveTo>
                        <a:pt x="0" y="27680"/>
                      </a:moveTo>
                      <a:cubicBezTo>
                        <a:pt x="0" y="12390"/>
                        <a:pt x="15216" y="0"/>
                        <a:pt x="33989" y="0"/>
                      </a:cubicBezTo>
                      <a:cubicBezTo>
                        <a:pt x="52761" y="0"/>
                        <a:pt x="67977" y="12390"/>
                        <a:pt x="67977" y="27680"/>
                      </a:cubicBezTo>
                      <a:cubicBezTo>
                        <a:pt x="67977" y="42963"/>
                        <a:pt x="52761" y="55353"/>
                        <a:pt x="33989" y="55353"/>
                      </a:cubicBezTo>
                      <a:cubicBezTo>
                        <a:pt x="15216" y="55353"/>
                        <a:pt x="0" y="42963"/>
                        <a:pt x="0" y="2768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7500" tIns="33767" rIns="67500" bIns="33767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9" name="Google Shape;539;g2cccc2e7f7c_0_3172"/>
                <p:cNvSpPr/>
                <p:nvPr/>
              </p:nvSpPr>
              <p:spPr>
                <a:xfrm>
                  <a:off x="1553583" y="4140278"/>
                  <a:ext cx="43841" cy="3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70" h="55352" extrusionOk="0">
                      <a:moveTo>
                        <a:pt x="0" y="27680"/>
                      </a:moveTo>
                      <a:cubicBezTo>
                        <a:pt x="0" y="12397"/>
                        <a:pt x="15216" y="0"/>
                        <a:pt x="33982" y="0"/>
                      </a:cubicBezTo>
                      <a:cubicBezTo>
                        <a:pt x="52754" y="0"/>
                        <a:pt x="67970" y="12397"/>
                        <a:pt x="67970" y="27680"/>
                      </a:cubicBezTo>
                      <a:cubicBezTo>
                        <a:pt x="67970" y="42963"/>
                        <a:pt x="52754" y="55353"/>
                        <a:pt x="33982" y="55353"/>
                      </a:cubicBezTo>
                      <a:cubicBezTo>
                        <a:pt x="15216" y="55353"/>
                        <a:pt x="0" y="42963"/>
                        <a:pt x="0" y="2768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7500" tIns="33767" rIns="67500" bIns="33767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40" name="Google Shape;540;g2cccc2e7f7c_0_3172"/>
            <p:cNvGrpSpPr/>
            <p:nvPr/>
          </p:nvGrpSpPr>
          <p:grpSpPr>
            <a:xfrm>
              <a:off x="8459396" y="763478"/>
              <a:ext cx="881704" cy="1629759"/>
              <a:chOff x="1739221" y="4869166"/>
              <a:chExt cx="881704" cy="1629759"/>
            </a:xfrm>
          </p:grpSpPr>
          <p:grpSp>
            <p:nvGrpSpPr>
              <p:cNvPr id="541" name="Google Shape;541;g2cccc2e7f7c_0_3172"/>
              <p:cNvGrpSpPr/>
              <p:nvPr/>
            </p:nvGrpSpPr>
            <p:grpSpPr>
              <a:xfrm>
                <a:off x="1739221" y="4869166"/>
                <a:ext cx="881704" cy="1629759"/>
                <a:chOff x="1614071" y="5124678"/>
                <a:chExt cx="881704" cy="1629759"/>
              </a:xfrm>
            </p:grpSpPr>
            <p:sp>
              <p:nvSpPr>
                <p:cNvPr id="542" name="Google Shape;542;g2cccc2e7f7c_0_3172"/>
                <p:cNvSpPr/>
                <p:nvPr/>
              </p:nvSpPr>
              <p:spPr>
                <a:xfrm>
                  <a:off x="1872069" y="5998015"/>
                  <a:ext cx="623706" cy="756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706" h="756422" extrusionOk="0">
                      <a:moveTo>
                        <a:pt x="69607" y="0"/>
                      </a:moveTo>
                      <a:lnTo>
                        <a:pt x="165090" y="12414"/>
                      </a:lnTo>
                      <a:lnTo>
                        <a:pt x="147652" y="285898"/>
                      </a:lnTo>
                      <a:lnTo>
                        <a:pt x="154372" y="274025"/>
                      </a:lnTo>
                      <a:cubicBezTo>
                        <a:pt x="178667" y="237118"/>
                        <a:pt x="208755" y="202499"/>
                        <a:pt x="244624" y="173201"/>
                      </a:cubicBezTo>
                      <a:cubicBezTo>
                        <a:pt x="474903" y="-14880"/>
                        <a:pt x="622198" y="45977"/>
                        <a:pt x="622198" y="45977"/>
                      </a:cubicBezTo>
                      <a:cubicBezTo>
                        <a:pt x="622198" y="45977"/>
                        <a:pt x="659482" y="254330"/>
                        <a:pt x="363338" y="473499"/>
                      </a:cubicBezTo>
                      <a:cubicBezTo>
                        <a:pt x="287652" y="529519"/>
                        <a:pt x="205171" y="569153"/>
                        <a:pt x="151217" y="584969"/>
                      </a:cubicBezTo>
                      <a:lnTo>
                        <a:pt x="128246" y="590235"/>
                      </a:lnTo>
                      <a:lnTo>
                        <a:pt x="125391" y="635006"/>
                      </a:lnTo>
                      <a:cubicBezTo>
                        <a:pt x="125391" y="635006"/>
                        <a:pt x="112024" y="759572"/>
                        <a:pt x="50330" y="756361"/>
                      </a:cubicBezTo>
                      <a:cubicBezTo>
                        <a:pt x="-11372" y="753151"/>
                        <a:pt x="1017" y="626053"/>
                        <a:pt x="1017" y="6260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228567" tIns="114267" rIns="228567" bIns="114267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3" name="Google Shape;543;g2cccc2e7f7c_0_3172"/>
                <p:cNvSpPr/>
                <p:nvPr/>
              </p:nvSpPr>
              <p:spPr>
                <a:xfrm>
                  <a:off x="1614071" y="5124678"/>
                  <a:ext cx="812452" cy="901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264" h="722478" extrusionOk="0">
                      <a:moveTo>
                        <a:pt x="323883" y="722469"/>
                      </a:moveTo>
                      <a:cubicBezTo>
                        <a:pt x="200359" y="723313"/>
                        <a:pt x="79440" y="666748"/>
                        <a:pt x="27851" y="469594"/>
                      </a:cubicBezTo>
                      <a:cubicBezTo>
                        <a:pt x="-4852" y="344596"/>
                        <a:pt x="-6607" y="278347"/>
                        <a:pt x="11456" y="156303"/>
                      </a:cubicBezTo>
                      <a:cubicBezTo>
                        <a:pt x="31173" y="23061"/>
                        <a:pt x="145227" y="57913"/>
                        <a:pt x="184929" y="90710"/>
                      </a:cubicBezTo>
                      <a:cubicBezTo>
                        <a:pt x="224630" y="123506"/>
                        <a:pt x="237576" y="170112"/>
                        <a:pt x="237576" y="170112"/>
                      </a:cubicBezTo>
                      <a:cubicBezTo>
                        <a:pt x="237576" y="170112"/>
                        <a:pt x="236591" y="4509"/>
                        <a:pt x="342006" y="89"/>
                      </a:cubicBezTo>
                      <a:cubicBezTo>
                        <a:pt x="465424" y="-5088"/>
                        <a:pt x="462838" y="217583"/>
                        <a:pt x="462838" y="217583"/>
                      </a:cubicBezTo>
                      <a:cubicBezTo>
                        <a:pt x="462838" y="217583"/>
                        <a:pt x="528431" y="144221"/>
                        <a:pt x="594888" y="180466"/>
                      </a:cubicBezTo>
                      <a:cubicBezTo>
                        <a:pt x="677626" y="225599"/>
                        <a:pt x="661827" y="393801"/>
                        <a:pt x="595746" y="520513"/>
                      </a:cubicBezTo>
                      <a:cubicBezTo>
                        <a:pt x="512030" y="681047"/>
                        <a:pt x="450756" y="721605"/>
                        <a:pt x="323883" y="72246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228567" tIns="114267" rIns="228567" bIns="114267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4" name="Google Shape;544;g2cccc2e7f7c_0_3172"/>
              <p:cNvGrpSpPr/>
              <p:nvPr/>
            </p:nvGrpSpPr>
            <p:grpSpPr>
              <a:xfrm>
                <a:off x="1934688" y="5369538"/>
                <a:ext cx="395796" cy="114103"/>
                <a:chOff x="1258931" y="4140278"/>
                <a:chExt cx="395796" cy="114103"/>
              </a:xfrm>
            </p:grpSpPr>
            <p:sp>
              <p:nvSpPr>
                <p:cNvPr id="545" name="Google Shape;545;g2cccc2e7f7c_0_3172"/>
                <p:cNvSpPr/>
                <p:nvPr/>
              </p:nvSpPr>
              <p:spPr>
                <a:xfrm>
                  <a:off x="1431759" y="4200260"/>
                  <a:ext cx="88574" cy="54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24" h="83909" extrusionOk="0">
                      <a:moveTo>
                        <a:pt x="124737" y="34"/>
                      </a:moveTo>
                      <a:cubicBezTo>
                        <a:pt x="118468" y="516"/>
                        <a:pt x="113787" y="5908"/>
                        <a:pt x="114269" y="12176"/>
                      </a:cubicBezTo>
                      <a:cubicBezTo>
                        <a:pt x="116278" y="38155"/>
                        <a:pt x="101216" y="59439"/>
                        <a:pt x="75967" y="60939"/>
                      </a:cubicBezTo>
                      <a:cubicBezTo>
                        <a:pt x="45106" y="62774"/>
                        <a:pt x="22811" y="43828"/>
                        <a:pt x="22811" y="13429"/>
                      </a:cubicBezTo>
                      <a:cubicBezTo>
                        <a:pt x="22811" y="7140"/>
                        <a:pt x="17587" y="1916"/>
                        <a:pt x="11298" y="1916"/>
                      </a:cubicBezTo>
                      <a:cubicBezTo>
                        <a:pt x="5016" y="1916"/>
                        <a:pt x="0" y="7140"/>
                        <a:pt x="0" y="13429"/>
                      </a:cubicBezTo>
                      <a:cubicBezTo>
                        <a:pt x="0" y="57503"/>
                        <a:pt x="34002" y="86328"/>
                        <a:pt x="77434" y="83750"/>
                      </a:cubicBezTo>
                      <a:cubicBezTo>
                        <a:pt x="116539" y="81426"/>
                        <a:pt x="140000" y="48261"/>
                        <a:pt x="137080" y="10502"/>
                      </a:cubicBezTo>
                      <a:cubicBezTo>
                        <a:pt x="136597" y="4233"/>
                        <a:pt x="131005" y="-448"/>
                        <a:pt x="124737" y="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7500" tIns="33767" rIns="67500" bIns="33767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" name="Google Shape;546;g2cccc2e7f7c_0_3172"/>
                <p:cNvSpPr/>
                <p:nvPr/>
              </p:nvSpPr>
              <p:spPr>
                <a:xfrm>
                  <a:off x="1258931" y="4195791"/>
                  <a:ext cx="56390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26" h="61407" extrusionOk="0">
                      <a:moveTo>
                        <a:pt x="0" y="30707"/>
                      </a:moveTo>
                      <a:cubicBezTo>
                        <a:pt x="0" y="13749"/>
                        <a:pt x="19569" y="0"/>
                        <a:pt x="43713" y="0"/>
                      </a:cubicBezTo>
                      <a:cubicBezTo>
                        <a:pt x="67850" y="0"/>
                        <a:pt x="87426" y="13749"/>
                        <a:pt x="87426" y="30707"/>
                      </a:cubicBezTo>
                      <a:cubicBezTo>
                        <a:pt x="87426" y="47664"/>
                        <a:pt x="67850" y="61407"/>
                        <a:pt x="43713" y="61407"/>
                      </a:cubicBezTo>
                      <a:cubicBezTo>
                        <a:pt x="19569" y="61407"/>
                        <a:pt x="0" y="47664"/>
                        <a:pt x="0" y="30707"/>
                      </a:cubicBezTo>
                      <a:close/>
                    </a:path>
                  </a:pathLst>
                </a:custGeom>
                <a:solidFill>
                  <a:srgbClr val="ED6962"/>
                </a:solidFill>
                <a:ln>
                  <a:noFill/>
                </a:ln>
              </p:spPr>
              <p:txBody>
                <a:bodyPr spcFirstLastPara="1" wrap="square" lIns="67500" tIns="33767" rIns="67500" bIns="33767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" name="Google Shape;547;g2cccc2e7f7c_0_3172"/>
                <p:cNvSpPr/>
                <p:nvPr/>
              </p:nvSpPr>
              <p:spPr>
                <a:xfrm>
                  <a:off x="1598337" y="4193604"/>
                  <a:ext cx="56390" cy="3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26" h="61413" extrusionOk="0">
                      <a:moveTo>
                        <a:pt x="0" y="30707"/>
                      </a:moveTo>
                      <a:cubicBezTo>
                        <a:pt x="0" y="13749"/>
                        <a:pt x="19569" y="0"/>
                        <a:pt x="43713" y="0"/>
                      </a:cubicBezTo>
                      <a:cubicBezTo>
                        <a:pt x="67857" y="0"/>
                        <a:pt x="87426" y="13749"/>
                        <a:pt x="87426" y="30707"/>
                      </a:cubicBezTo>
                      <a:cubicBezTo>
                        <a:pt x="87426" y="47664"/>
                        <a:pt x="67857" y="61414"/>
                        <a:pt x="43713" y="61414"/>
                      </a:cubicBezTo>
                      <a:cubicBezTo>
                        <a:pt x="19569" y="61414"/>
                        <a:pt x="0" y="47664"/>
                        <a:pt x="0" y="30707"/>
                      </a:cubicBezTo>
                      <a:close/>
                    </a:path>
                  </a:pathLst>
                </a:custGeom>
                <a:solidFill>
                  <a:srgbClr val="ED6962"/>
                </a:solidFill>
                <a:ln>
                  <a:noFill/>
                </a:ln>
              </p:spPr>
              <p:txBody>
                <a:bodyPr spcFirstLastPara="1" wrap="square" lIns="67500" tIns="33767" rIns="67500" bIns="33767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" name="Google Shape;548;g2cccc2e7f7c_0_3172"/>
                <p:cNvSpPr/>
                <p:nvPr/>
              </p:nvSpPr>
              <p:spPr>
                <a:xfrm>
                  <a:off x="1337004" y="4153533"/>
                  <a:ext cx="43845" cy="3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77" h="55352" extrusionOk="0">
                      <a:moveTo>
                        <a:pt x="0" y="27680"/>
                      </a:moveTo>
                      <a:cubicBezTo>
                        <a:pt x="0" y="12390"/>
                        <a:pt x="15216" y="0"/>
                        <a:pt x="33989" y="0"/>
                      </a:cubicBezTo>
                      <a:cubicBezTo>
                        <a:pt x="52761" y="0"/>
                        <a:pt x="67977" y="12390"/>
                        <a:pt x="67977" y="27680"/>
                      </a:cubicBezTo>
                      <a:cubicBezTo>
                        <a:pt x="67977" y="42963"/>
                        <a:pt x="52761" y="55353"/>
                        <a:pt x="33989" y="55353"/>
                      </a:cubicBezTo>
                      <a:cubicBezTo>
                        <a:pt x="15216" y="55353"/>
                        <a:pt x="0" y="42963"/>
                        <a:pt x="0" y="2768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7500" tIns="33767" rIns="67500" bIns="33767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" name="Google Shape;549;g2cccc2e7f7c_0_3172"/>
                <p:cNvSpPr/>
                <p:nvPr/>
              </p:nvSpPr>
              <p:spPr>
                <a:xfrm>
                  <a:off x="1553583" y="4140278"/>
                  <a:ext cx="43841" cy="3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70" h="55352" extrusionOk="0">
                      <a:moveTo>
                        <a:pt x="0" y="27680"/>
                      </a:moveTo>
                      <a:cubicBezTo>
                        <a:pt x="0" y="12397"/>
                        <a:pt x="15216" y="0"/>
                        <a:pt x="33982" y="0"/>
                      </a:cubicBezTo>
                      <a:cubicBezTo>
                        <a:pt x="52754" y="0"/>
                        <a:pt x="67970" y="12397"/>
                        <a:pt x="67970" y="27680"/>
                      </a:cubicBezTo>
                      <a:cubicBezTo>
                        <a:pt x="67970" y="42963"/>
                        <a:pt x="52754" y="55353"/>
                        <a:pt x="33982" y="55353"/>
                      </a:cubicBezTo>
                      <a:cubicBezTo>
                        <a:pt x="15216" y="55353"/>
                        <a:pt x="0" y="42963"/>
                        <a:pt x="0" y="2768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7500" tIns="33767" rIns="67500" bIns="33767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867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endParaRPr sz="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10593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4065" y="136392"/>
            <a:ext cx="10403867" cy="824764"/>
          </a:xfrm>
          <a:prstGeom prst="rect">
            <a:avLst/>
          </a:prstGeom>
        </p:spPr>
        <p:txBody>
          <a:bodyPr vert="horz" wrap="square" lIns="0" tIns="276251" rIns="0" bIns="0" rtlCol="0">
            <a:spAutoFit/>
          </a:bodyPr>
          <a:lstStyle/>
          <a:p>
            <a:pPr marL="2096294">
              <a:lnSpc>
                <a:spcPct val="100000"/>
              </a:lnSpc>
              <a:spcBef>
                <a:spcPts val="133"/>
              </a:spcBef>
            </a:pPr>
            <a:r>
              <a:t>Evaluation</a:t>
            </a:r>
            <a:r>
              <a:rPr lang="en-US" spc="-87"/>
              <a:t> </a:t>
            </a:r>
            <a:r>
              <a:rPr lang="en-US" spc="-13"/>
              <a:t>Scheme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08564" y="1987631"/>
            <a:ext cx="8636000" cy="305981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24074" indent="-411470">
              <a:lnSpc>
                <a:spcPct val="100000"/>
              </a:lnSpc>
              <a:spcBef>
                <a:spcPts val="133"/>
              </a:spcBef>
              <a:buChar char="•"/>
              <a:tabLst>
                <a:tab pos="524074" algn="l"/>
              </a:tabLst>
            </a:pPr>
            <a:r>
              <a:t>Clarity</a:t>
            </a:r>
            <a:r>
              <a:rPr lang="en-US" spc="-27"/>
              <a:t> </a:t>
            </a:r>
            <a:r>
              <a:t>of</a:t>
            </a:r>
            <a:r>
              <a:rPr lang="en-US" spc="-20"/>
              <a:t> </a:t>
            </a:r>
            <a:r>
              <a:t>problem</a:t>
            </a:r>
            <a:r>
              <a:rPr lang="en-US" spc="-20"/>
              <a:t> </a:t>
            </a:r>
            <a:r>
              <a:t>statement</a:t>
            </a:r>
            <a:r>
              <a:rPr lang="en-US" spc="-20"/>
              <a:t> </a:t>
            </a:r>
            <a:r>
              <a:rPr lang="en-US" spc="-33"/>
              <a:t>(5)</a:t>
            </a:r>
          </a:p>
          <a:p>
            <a:pPr marL="524074" indent="-411470">
              <a:lnSpc>
                <a:spcPct val="100000"/>
              </a:lnSpc>
              <a:buChar char="•"/>
              <a:tabLst>
                <a:tab pos="524074" algn="l"/>
              </a:tabLst>
            </a:pPr>
            <a:r>
              <a:t>Interestingness</a:t>
            </a:r>
            <a:r>
              <a:rPr lang="en-US" spc="-33"/>
              <a:t> </a:t>
            </a:r>
            <a:r>
              <a:t>and</a:t>
            </a:r>
            <a:r>
              <a:rPr lang="en-US" spc="-20"/>
              <a:t> </a:t>
            </a:r>
            <a:r>
              <a:t>complexity</a:t>
            </a:r>
            <a:r>
              <a:rPr lang="en-US" spc="-20"/>
              <a:t> </a:t>
            </a:r>
            <a:r>
              <a:t>of</a:t>
            </a:r>
            <a:r>
              <a:rPr lang="en-US" spc="-20"/>
              <a:t> </a:t>
            </a:r>
            <a:r>
              <a:t>the</a:t>
            </a:r>
            <a:r>
              <a:rPr lang="en-US" spc="-20"/>
              <a:t> </a:t>
            </a:r>
            <a:r>
              <a:t>problem</a:t>
            </a:r>
            <a:r>
              <a:rPr lang="en-US" spc="-20"/>
              <a:t> </a:t>
            </a:r>
            <a:r>
              <a:t>statement</a:t>
            </a:r>
            <a:r>
              <a:rPr lang="en-US" spc="-13"/>
              <a:t> </a:t>
            </a:r>
            <a:r>
              <a:rPr lang="en-US" spc="-33"/>
              <a:t>(5)</a:t>
            </a:r>
          </a:p>
          <a:p>
            <a:pPr marL="524074" indent="-411470">
              <a:lnSpc>
                <a:spcPct val="100000"/>
              </a:lnSpc>
              <a:buChar char="•"/>
              <a:tabLst>
                <a:tab pos="524074" algn="l"/>
              </a:tabLst>
            </a:pPr>
            <a:r>
              <a:t>Literature</a:t>
            </a:r>
            <a:r>
              <a:rPr lang="en-US" spc="-40"/>
              <a:t> </a:t>
            </a:r>
            <a:r>
              <a:t>Survey</a:t>
            </a:r>
            <a:r>
              <a:rPr lang="en-US" spc="-33"/>
              <a:t> </a:t>
            </a:r>
            <a:r>
              <a:rPr lang="en-US" spc="-27"/>
              <a:t>(10)</a:t>
            </a:r>
          </a:p>
          <a:p>
            <a:pPr marL="524074" indent="-411470">
              <a:lnSpc>
                <a:spcPct val="100000"/>
              </a:lnSpc>
              <a:buChar char="•"/>
              <a:tabLst>
                <a:tab pos="524074" algn="l"/>
              </a:tabLst>
            </a:pPr>
            <a:r>
              <a:t>Data</a:t>
            </a:r>
            <a:r>
              <a:rPr lang="en-US" spc="-40"/>
              <a:t> </a:t>
            </a:r>
            <a:r>
              <a:t>Handling</a:t>
            </a:r>
            <a:r>
              <a:rPr lang="en-US" spc="-40"/>
              <a:t> </a:t>
            </a:r>
            <a:r>
              <a:rPr lang="en-US" spc="-27"/>
              <a:t>(15)</a:t>
            </a:r>
          </a:p>
          <a:p>
            <a:pPr marL="524074" indent="-411470">
              <a:lnSpc>
                <a:spcPct val="100000"/>
              </a:lnSpc>
              <a:buChar char="•"/>
              <a:tabLst>
                <a:tab pos="524074" algn="l"/>
              </a:tabLst>
            </a:pPr>
            <a:r>
              <a:t>Problem</a:t>
            </a:r>
            <a:r>
              <a:rPr lang="en-US" spc="-33"/>
              <a:t> </a:t>
            </a:r>
            <a:r>
              <a:t>Modelling</a:t>
            </a:r>
            <a:r>
              <a:rPr lang="en-US" spc="-33"/>
              <a:t> </a:t>
            </a:r>
            <a:r>
              <a:rPr lang="en-US" spc="-27"/>
              <a:t>(15)</a:t>
            </a:r>
          </a:p>
          <a:p>
            <a:pPr marL="524074" indent="-411470">
              <a:lnSpc>
                <a:spcPct val="100000"/>
              </a:lnSpc>
              <a:buChar char="•"/>
              <a:tabLst>
                <a:tab pos="524074" algn="l"/>
              </a:tabLst>
            </a:pPr>
            <a:r>
              <a:t>Results</a:t>
            </a:r>
            <a:r>
              <a:rPr lang="en-US" spc="-13"/>
              <a:t> </a:t>
            </a:r>
            <a:r>
              <a:t>and</a:t>
            </a:r>
            <a:r>
              <a:rPr lang="en-US" spc="-147"/>
              <a:t> </a:t>
            </a:r>
            <a:r>
              <a:t>Analysis</a:t>
            </a:r>
            <a:r>
              <a:rPr lang="en-US" spc="-7"/>
              <a:t> </a:t>
            </a:r>
            <a:r>
              <a:rPr lang="en-US" spc="-27"/>
              <a:t>(20)</a:t>
            </a:r>
          </a:p>
          <a:p>
            <a:pPr marL="1133658" lvl="1" indent="-474121">
              <a:lnSpc>
                <a:spcPct val="100000"/>
              </a:lnSpc>
              <a:buChar char="–"/>
              <a:tabLst>
                <a:tab pos="1133658" algn="l"/>
              </a:tabLst>
            </a:pPr>
            <a:r>
              <a:rPr lang="en-US" sz="2400">
                <a:solidFill>
                  <a:srgbClr val="0000FF"/>
                </a:solidFill>
                <a:latin typeface="Arial"/>
                <a:cs typeface="Arial"/>
              </a:rPr>
              <a:t>Quantitative</a:t>
            </a:r>
            <a:r>
              <a:rPr lang="en-US" sz="2400" spc="-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spc="-27">
                <a:solidFill>
                  <a:srgbClr val="0000FF"/>
                </a:solidFill>
                <a:latin typeface="Arial"/>
                <a:cs typeface="Arial"/>
              </a:rPr>
              <a:t>(10)</a:t>
            </a:r>
            <a:endParaRPr lang="en-US" sz="2400">
              <a:latin typeface="Arial"/>
              <a:cs typeface="Arial"/>
            </a:endParaRPr>
          </a:p>
          <a:p>
            <a:pPr marL="1133658" lvl="1" indent="-474121">
              <a:lnSpc>
                <a:spcPct val="100000"/>
              </a:lnSpc>
              <a:buChar char="–"/>
              <a:tabLst>
                <a:tab pos="1133658" algn="l"/>
              </a:tabLst>
            </a:pPr>
            <a:r>
              <a:rPr lang="en-US" sz="2400">
                <a:solidFill>
                  <a:srgbClr val="0000FF"/>
                </a:solidFill>
                <a:latin typeface="Arial"/>
                <a:cs typeface="Arial"/>
              </a:rPr>
              <a:t>Qualitative</a:t>
            </a:r>
            <a:r>
              <a:rPr lang="en-US" sz="2400" spc="-73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spc="-27">
                <a:solidFill>
                  <a:srgbClr val="0000FF"/>
                </a:solidFill>
                <a:latin typeface="Arial"/>
                <a:cs typeface="Arial"/>
              </a:rPr>
              <a:t>(10)</a:t>
            </a:r>
            <a:endParaRPr lang="en-US" sz="2400">
              <a:latin typeface="Arial"/>
              <a:cs typeface="Arial"/>
            </a:endParaRPr>
          </a:p>
          <a:p>
            <a:pPr marL="524074" indent="-411470">
              <a:lnSpc>
                <a:spcPct val="100000"/>
              </a:lnSpc>
              <a:buChar char="•"/>
              <a:tabLst>
                <a:tab pos="524074" algn="l"/>
              </a:tabLst>
            </a:pPr>
            <a:r>
              <a:t>Demo</a:t>
            </a:r>
            <a:r>
              <a:rPr lang="en-US" spc="-27"/>
              <a:t> (25)</a:t>
            </a:r>
          </a:p>
          <a:p>
            <a:pPr marL="524074" indent="-411470">
              <a:lnSpc>
                <a:spcPct val="100000"/>
              </a:lnSpc>
              <a:buChar char="•"/>
              <a:tabLst>
                <a:tab pos="524074" algn="l"/>
              </a:tabLst>
            </a:pPr>
            <a:r>
              <a:t>Bonus</a:t>
            </a:r>
            <a:r>
              <a:rPr lang="en-US" spc="-7"/>
              <a:t> </a:t>
            </a:r>
            <a:r>
              <a:rPr lang="en-US" spc="-33"/>
              <a:t>(5)</a:t>
            </a:r>
          </a:p>
          <a:p>
            <a:pPr marL="16933">
              <a:lnSpc>
                <a:spcPct val="100000"/>
              </a:lnSpc>
            </a:pPr>
            <a:r>
              <a:rPr lang="en-US" spc="-60"/>
              <a:t>TOTAL</a:t>
            </a:r>
            <a:r>
              <a:rPr lang="en-US" spc="-87"/>
              <a:t> </a:t>
            </a:r>
            <a:r>
              <a:t>-</a:t>
            </a:r>
            <a:r>
              <a:rPr lang="en-US" spc="7"/>
              <a:t> </a:t>
            </a:r>
            <a:r>
              <a:rPr lang="en-US" spc="-33"/>
              <a:t>100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1573" y="-119690"/>
            <a:ext cx="10403867" cy="824840"/>
          </a:xfrm>
          <a:prstGeom prst="rect">
            <a:avLst/>
          </a:prstGeom>
        </p:spPr>
        <p:txBody>
          <a:bodyPr vert="horz" wrap="square" lIns="0" tIns="276351" rIns="0" bIns="0" rtlCol="0">
            <a:spAutoFit/>
          </a:bodyPr>
          <a:lstStyle/>
          <a:p>
            <a:pPr marL="931310">
              <a:lnSpc>
                <a:spcPct val="100000"/>
              </a:lnSpc>
              <a:spcBef>
                <a:spcPts val="133"/>
              </a:spcBef>
            </a:pPr>
            <a:r>
              <a:t>Motivation</a:t>
            </a:r>
            <a:r>
              <a:rPr lang="en-US" spc="-160"/>
              <a:t> </a:t>
            </a:r>
            <a:r>
              <a:t>for</a:t>
            </a:r>
            <a:r>
              <a:rPr lang="en-US" spc="-147"/>
              <a:t> </a:t>
            </a:r>
            <a:r>
              <a:t>the</a:t>
            </a:r>
            <a:r>
              <a:rPr lang="en-US" spc="-147"/>
              <a:t> </a:t>
            </a:r>
            <a:r>
              <a:rPr lang="en-US" spc="-13"/>
              <a:t>problem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576F378-D080-0660-E53D-6904532A9EED}"/>
              </a:ext>
            </a:extLst>
          </p:cNvPr>
          <p:cNvSpPr txBox="1"/>
          <p:nvPr/>
        </p:nvSpPr>
        <p:spPr>
          <a:xfrm>
            <a:off x="359686" y="1362657"/>
            <a:ext cx="11449140" cy="4844916"/>
          </a:xfrm>
          <a:prstGeom prst="rect">
            <a:avLst/>
          </a:prstGeom>
        </p:spPr>
        <p:txBody>
          <a:bodyPr vert="horz" wrap="square" lIns="0" tIns="73660" rIns="0" bIns="0" rtlCol="0" anchor="t">
            <a:spAutoFit/>
          </a:bodyPr>
          <a:lstStyle>
            <a:defPPr>
              <a:defRPr kern="0"/>
            </a:defPPr>
          </a:lstStyle>
          <a:p>
            <a:pPr marL="469900" indent="-457200">
              <a:spcBef>
                <a:spcPts val="580"/>
              </a:spcBef>
              <a:buClr>
                <a:srgbClr val="0000FF"/>
              </a:buClr>
              <a:buFont typeface="Arial"/>
              <a:buChar char="•"/>
              <a:tabLst>
                <a:tab pos="463115" algn="l"/>
              </a:tabLst>
            </a:pPr>
            <a:r>
              <a:rPr lang="en-IN" sz="2800" b="1" spc="-10">
                <a:solidFill>
                  <a:srgbClr val="FF0000"/>
                </a:solidFill>
                <a:latin typeface="Arial"/>
                <a:cs typeface="Arial"/>
              </a:rPr>
              <a:t>Multimodality:</a:t>
            </a:r>
            <a:r>
              <a:rPr lang="en-IN" sz="2800" b="1" spc="-10">
                <a:solidFill>
                  <a:srgbClr val="0000FF"/>
                </a:solidFill>
                <a:latin typeface="Arial"/>
                <a:cs typeface="Arial"/>
              </a:rPr>
              <a:t> Visual Semantic Mapping, integrating visual and textual modalities</a:t>
            </a:r>
            <a:endParaRPr lang="en-US"/>
          </a:p>
          <a:p>
            <a:pPr marL="469900" indent="-457200">
              <a:spcBef>
                <a:spcPts val="580"/>
              </a:spcBef>
              <a:buClr>
                <a:srgbClr val="0000FF"/>
              </a:buClr>
              <a:buFont typeface="Arial"/>
              <a:buChar char="•"/>
              <a:tabLst>
                <a:tab pos="463115" algn="l"/>
              </a:tabLst>
            </a:pPr>
            <a:r>
              <a:rPr lang="en-IN" sz="2800" b="1" spc="-10">
                <a:solidFill>
                  <a:srgbClr val="FF0000"/>
                </a:solidFill>
                <a:latin typeface="Arial"/>
                <a:cs typeface="Arial"/>
              </a:rPr>
              <a:t>Parameter Reduction:</a:t>
            </a:r>
            <a:r>
              <a:rPr lang="en-IN" sz="2800" b="1" spc="-10">
                <a:solidFill>
                  <a:srgbClr val="0000FF"/>
                </a:solidFill>
                <a:latin typeface="Arial"/>
                <a:cs typeface="Arial"/>
              </a:rPr>
              <a:t> without compromising model performance</a:t>
            </a:r>
          </a:p>
          <a:p>
            <a:pPr marL="469900" indent="-457200">
              <a:spcBef>
                <a:spcPts val="580"/>
              </a:spcBef>
              <a:buClr>
                <a:srgbClr val="0000FF"/>
              </a:buClr>
              <a:buFont typeface="Arial"/>
              <a:buChar char="•"/>
              <a:tabLst>
                <a:tab pos="463115" algn="l"/>
              </a:tabLst>
            </a:pPr>
            <a:r>
              <a:rPr lang="en-IN" sz="2800" b="1" spc="-10">
                <a:solidFill>
                  <a:srgbClr val="FF0000"/>
                </a:solidFill>
                <a:latin typeface="Arial"/>
                <a:cs typeface="Arial"/>
              </a:rPr>
              <a:t>Single Model (</a:t>
            </a:r>
            <a:r>
              <a:rPr lang="en-IN" sz="2800" b="1" spc="-10" err="1">
                <a:solidFill>
                  <a:srgbClr val="FF0000"/>
                </a:solidFill>
                <a:latin typeface="Arial"/>
                <a:cs typeface="Arial"/>
              </a:rPr>
              <a:t>Hyperformer</a:t>
            </a:r>
            <a:r>
              <a:rPr lang="en-IN" sz="2800" b="1" spc="-10">
                <a:solidFill>
                  <a:srgbClr val="FF0000"/>
                </a:solidFill>
                <a:latin typeface="Arial"/>
                <a:cs typeface="Arial"/>
              </a:rPr>
              <a:t>): </a:t>
            </a:r>
            <a:r>
              <a:rPr lang="en-IN" sz="2800" b="1" spc="-10">
                <a:solidFill>
                  <a:srgbClr val="0000FF"/>
                </a:solidFill>
                <a:latin typeface="Arial"/>
                <a:cs typeface="Arial"/>
              </a:rPr>
              <a:t>for multiple tasks</a:t>
            </a:r>
          </a:p>
          <a:p>
            <a:pPr marL="469900" indent="-457200">
              <a:spcBef>
                <a:spcPts val="580"/>
              </a:spcBef>
              <a:buClr>
                <a:srgbClr val="0000FF"/>
              </a:buClr>
              <a:buFont typeface="Arial"/>
              <a:buChar char="•"/>
              <a:tabLst>
                <a:tab pos="463115" algn="l"/>
              </a:tabLst>
            </a:pPr>
            <a:r>
              <a:rPr lang="en-IN" sz="2800" b="1" spc="-10">
                <a:solidFill>
                  <a:srgbClr val="FF0000"/>
                </a:solidFill>
                <a:latin typeface="Arial"/>
                <a:cs typeface="Arial"/>
              </a:rPr>
              <a:t>Language Phenomenon:</a:t>
            </a:r>
            <a:r>
              <a:rPr lang="en-IN" sz="2800" b="1" spc="-10">
                <a:solidFill>
                  <a:srgbClr val="0000FF"/>
                </a:solidFill>
                <a:latin typeface="Arial"/>
                <a:cs typeface="Arial"/>
              </a:rPr>
              <a:t> Semantic Understanding, Common sense reasoning</a:t>
            </a:r>
          </a:p>
          <a:p>
            <a:pPr marL="469900" indent="-457200">
              <a:spcBef>
                <a:spcPts val="580"/>
              </a:spcBef>
              <a:buClr>
                <a:srgbClr val="0000FF"/>
              </a:buClr>
              <a:buFont typeface="Arial"/>
              <a:buChar char="•"/>
              <a:tabLst>
                <a:tab pos="463115" algn="l"/>
              </a:tabLst>
            </a:pPr>
            <a:r>
              <a:rPr lang="en-IN" sz="2800" b="1" spc="-10">
                <a:solidFill>
                  <a:srgbClr val="FF0000"/>
                </a:solidFill>
                <a:latin typeface="Arial"/>
                <a:cs typeface="Arial"/>
              </a:rPr>
              <a:t>Semantic Understanding:</a:t>
            </a:r>
            <a:r>
              <a:rPr lang="en-IN" sz="2800" b="1" spc="-10">
                <a:solidFill>
                  <a:srgbClr val="0000FF"/>
                </a:solidFill>
                <a:latin typeface="Arial"/>
                <a:cs typeface="Arial"/>
              </a:rPr>
              <a:t> Understanding meaning of question being asked.</a:t>
            </a:r>
          </a:p>
          <a:p>
            <a:pPr marL="469900" indent="-457200">
              <a:spcBef>
                <a:spcPts val="580"/>
              </a:spcBef>
              <a:buClr>
                <a:srgbClr val="0000FF"/>
              </a:buClr>
              <a:buFont typeface="Arial"/>
              <a:buChar char="•"/>
              <a:tabLst>
                <a:tab pos="463115" algn="l"/>
              </a:tabLst>
            </a:pPr>
            <a:r>
              <a:rPr lang="en-IN" sz="2800" b="1" spc="-10">
                <a:solidFill>
                  <a:srgbClr val="FF0000"/>
                </a:solidFill>
                <a:latin typeface="Arial"/>
                <a:cs typeface="Arial"/>
              </a:rPr>
              <a:t>Commonsense Reasoning: </a:t>
            </a:r>
            <a:r>
              <a:rPr lang="en-IN" sz="2800" b="1" spc="-10">
                <a:solidFill>
                  <a:srgbClr val="0000FF"/>
                </a:solidFill>
                <a:latin typeface="Arial"/>
                <a:cs typeface="Arial"/>
              </a:rPr>
              <a:t>Answering Open Ended Questions.</a:t>
            </a:r>
          </a:p>
          <a:p>
            <a:pPr marL="469900" indent="-457200">
              <a:spcBef>
                <a:spcPts val="580"/>
              </a:spcBef>
              <a:buClr>
                <a:srgbClr val="0000FF"/>
              </a:buClr>
              <a:buFont typeface="Arial"/>
              <a:buChar char="•"/>
              <a:tabLst>
                <a:tab pos="463115" algn="l"/>
              </a:tabLst>
            </a:pPr>
            <a:r>
              <a:rPr lang="en-IN" sz="2800" b="1" spc="-10" err="1">
                <a:solidFill>
                  <a:srgbClr val="FF0000"/>
                </a:solidFill>
                <a:latin typeface="Arial"/>
                <a:cs typeface="Arial"/>
              </a:rPr>
              <a:t>QnA</a:t>
            </a:r>
            <a:r>
              <a:rPr lang="en-IN" sz="2800" b="1" spc="-10">
                <a:solidFill>
                  <a:srgbClr val="FF0000"/>
                </a:solidFill>
                <a:latin typeface="Arial"/>
                <a:cs typeface="Arial"/>
              </a:rPr>
              <a:t> with Retrieval:</a:t>
            </a:r>
            <a:r>
              <a:rPr lang="en-IN" sz="2800" b="1" spc="-10">
                <a:solidFill>
                  <a:srgbClr val="0000FF"/>
                </a:solidFill>
                <a:latin typeface="Arial"/>
                <a:cs typeface="Arial"/>
              </a:rPr>
              <a:t> answering using open knowledge domain.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4C05339-4C34-0FDF-F16D-1A75BF89F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826925"/>
            <a:ext cx="11938000" cy="577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20;p32">
            <a:extLst>
              <a:ext uri="{FF2B5EF4-FFF2-40B4-BE49-F238E27FC236}">
                <a16:creationId xmlns:a16="http://schemas.microsoft.com/office/drawing/2014/main" id="{C7098688-A02A-89C1-59C0-08F14CF019D9}"/>
              </a:ext>
            </a:extLst>
          </p:cNvPr>
          <p:cNvSpPr/>
          <p:nvPr/>
        </p:nvSpPr>
        <p:spPr>
          <a:xfrm>
            <a:off x="161800" y="28175"/>
            <a:ext cx="11824680" cy="9120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-US" sz="4800" b="1">
                <a:solidFill>
                  <a:srgbClr val="009900"/>
                </a:solidFill>
                <a:latin typeface="Arial"/>
                <a:ea typeface="Calibri"/>
                <a:cs typeface="Arial"/>
                <a:sym typeface="Calibri"/>
              </a:rPr>
              <a:t>Results and Analysis :</a:t>
            </a:r>
            <a:r>
              <a:rPr lang="en-US" sz="44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3400" b="1">
                <a:solidFill>
                  <a:srgbClr val="FC9925"/>
                </a:solidFill>
                <a:latin typeface="Arial"/>
                <a:ea typeface="Calibri"/>
                <a:cs typeface="Arial"/>
                <a:sym typeface="Calibri"/>
              </a:rPr>
              <a:t>Ablation Study</a:t>
            </a:r>
            <a:endParaRPr lang="en-US" sz="265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4CCD33-AD5C-FEBC-D42C-582CE30274FE}"/>
              </a:ext>
            </a:extLst>
          </p:cNvPr>
          <p:cNvSpPr txBox="1"/>
          <p:nvPr/>
        </p:nvSpPr>
        <p:spPr>
          <a:xfrm>
            <a:off x="3198" y="6501537"/>
            <a:ext cx="1217814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latin typeface="Arial"/>
                <a:cs typeface="Arial"/>
              </a:rPr>
              <a:t>PLEASE NOTE: This slide is not part of the presentation. This is an APPENDIX slide</a:t>
            </a:r>
          </a:p>
        </p:txBody>
      </p:sp>
    </p:spTree>
    <p:extLst>
      <p:ext uri="{BB962C8B-B14F-4D97-AF65-F5344CB8AC3E}">
        <p14:creationId xmlns:p14="http://schemas.microsoft.com/office/powerpoint/2010/main" val="3768044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58A725-4FEC-D5E7-509D-23E3FD70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5" t="5832" r="7501" b="2685"/>
          <a:stretch/>
        </p:blipFill>
        <p:spPr>
          <a:xfrm>
            <a:off x="1284848" y="980522"/>
            <a:ext cx="4040832" cy="2628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BB0754-4C7D-C3BF-C7ED-E91C84F82E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2" t="6113" r="7000" b="3055"/>
          <a:stretch/>
        </p:blipFill>
        <p:spPr>
          <a:xfrm>
            <a:off x="1284848" y="3823133"/>
            <a:ext cx="4040832" cy="2572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D8D877-96DF-638D-C7DC-33F8AB191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6113" r="7501" b="3055"/>
          <a:stretch/>
        </p:blipFill>
        <p:spPr>
          <a:xfrm>
            <a:off x="7052602" y="3878857"/>
            <a:ext cx="4248445" cy="2754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2C3630-BB51-5CF0-595F-788C340A4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257" y="1043863"/>
            <a:ext cx="4318791" cy="2779269"/>
          </a:xfrm>
          <a:prstGeom prst="rect">
            <a:avLst/>
          </a:prstGeom>
        </p:spPr>
      </p:pic>
      <p:sp>
        <p:nvSpPr>
          <p:cNvPr id="4" name="Google Shape;140;g2d20f276fb9_0_480">
            <a:extLst>
              <a:ext uri="{FF2B5EF4-FFF2-40B4-BE49-F238E27FC236}">
                <a16:creationId xmlns:a16="http://schemas.microsoft.com/office/drawing/2014/main" id="{4C20AF96-9F3D-FE68-16E4-0C7ABBF26CB5}"/>
              </a:ext>
            </a:extLst>
          </p:cNvPr>
          <p:cNvSpPr txBox="1">
            <a:spLocks/>
          </p:cNvSpPr>
          <p:nvPr/>
        </p:nvSpPr>
        <p:spPr>
          <a:xfrm>
            <a:off x="1882" y="2277"/>
            <a:ext cx="12192207" cy="7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9900"/>
              </a:buClr>
              <a:buSzPts val="4000"/>
            </a:pPr>
            <a:r>
              <a:rPr lang="en-IN" sz="4533" b="1">
                <a:solidFill>
                  <a:srgbClr val="009900"/>
                </a:solidFill>
              </a:rPr>
              <a:t>Demo</a:t>
            </a:r>
            <a:endParaRPr lang="en-IN" sz="4533"/>
          </a:p>
        </p:txBody>
      </p:sp>
      <p:sp>
        <p:nvSpPr>
          <p:cNvPr id="7" name="Google Shape;220;p32">
            <a:extLst>
              <a:ext uri="{FF2B5EF4-FFF2-40B4-BE49-F238E27FC236}">
                <a16:creationId xmlns:a16="http://schemas.microsoft.com/office/drawing/2014/main" id="{F2E77F7D-136A-8BCD-5B09-0E6A47ADE63F}"/>
              </a:ext>
            </a:extLst>
          </p:cNvPr>
          <p:cNvSpPr/>
          <p:nvPr/>
        </p:nvSpPr>
        <p:spPr>
          <a:xfrm>
            <a:off x="161800" y="28175"/>
            <a:ext cx="11824680" cy="9120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-US" sz="4800" b="1">
                <a:solidFill>
                  <a:srgbClr val="009900"/>
                </a:solidFill>
                <a:latin typeface="Arial"/>
                <a:ea typeface="Calibri"/>
                <a:cs typeface="Arial"/>
                <a:sym typeface="Calibri"/>
              </a:rPr>
              <a:t>Results and Analysis :</a:t>
            </a:r>
            <a:r>
              <a:rPr lang="en-US" sz="44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3400" b="1">
                <a:solidFill>
                  <a:srgbClr val="FC9925"/>
                </a:solidFill>
                <a:latin typeface="Arial"/>
                <a:ea typeface="Calibri"/>
                <a:cs typeface="Arial"/>
                <a:sym typeface="Calibri"/>
              </a:rPr>
              <a:t>Ablation Study</a:t>
            </a:r>
            <a:endParaRPr lang="en-US" sz="4400" b="1">
              <a:solidFill>
                <a:srgbClr val="009900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IN" sz="2650">
                <a:solidFill>
                  <a:srgbClr val="0000FF"/>
                </a:solidFill>
                <a:latin typeface="Arial"/>
                <a:cs typeface="Arial"/>
              </a:rPr>
              <a:t>RESULTS OF THE TRAINED MODULES ON THREE DATASETS</a:t>
            </a:r>
            <a:endParaRPr lang="en-US" sz="265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EAC02-814C-A25C-4C09-8E9F893C8FB2}"/>
              </a:ext>
            </a:extLst>
          </p:cNvPr>
          <p:cNvSpPr txBox="1"/>
          <p:nvPr/>
        </p:nvSpPr>
        <p:spPr>
          <a:xfrm>
            <a:off x="3198" y="6501537"/>
            <a:ext cx="1217814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latin typeface="Arial"/>
                <a:cs typeface="Arial"/>
              </a:rPr>
              <a:t>PLEASE NOTE: This slide is not part of the presentation. This is an APPENDIX slide</a:t>
            </a:r>
          </a:p>
        </p:txBody>
      </p:sp>
    </p:spTree>
    <p:extLst>
      <p:ext uri="{BB962C8B-B14F-4D97-AF65-F5344CB8AC3E}">
        <p14:creationId xmlns:p14="http://schemas.microsoft.com/office/powerpoint/2010/main" val="1099124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20f276fb9_0_503"/>
          <p:cNvSpPr txBox="1"/>
          <p:nvPr/>
        </p:nvSpPr>
        <p:spPr>
          <a:xfrm>
            <a:off x="551" y="5866417"/>
            <a:ext cx="12191829" cy="451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67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Source: Rabeeh Karimi Mahabadi, Sebastian Ruder, Mostafa Dehghani, and James Henderson. Parameter-efficient multi-task fine-tuning for transformers via shared hypernetworks. In Annual Meeting of the Association for Computational Linguistics, 2021</a:t>
            </a:r>
            <a:endParaRPr lang="en-IN" sz="2133">
              <a:solidFill>
                <a:srgbClr val="0000FF"/>
              </a:solidFill>
            </a:endParaRPr>
          </a:p>
        </p:txBody>
      </p:sp>
      <p:sp>
        <p:nvSpPr>
          <p:cNvPr id="173" name="Google Shape;173;g2d20f276fb9_0_503"/>
          <p:cNvSpPr txBox="1">
            <a:spLocks noGrp="1"/>
          </p:cNvSpPr>
          <p:nvPr>
            <p:ph type="title" idx="4294967295"/>
          </p:nvPr>
        </p:nvSpPr>
        <p:spPr>
          <a:xfrm>
            <a:off x="-11814" y="-1245"/>
            <a:ext cx="12192000" cy="99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9900"/>
              </a:buClr>
              <a:buSzPts val="4000"/>
            </a:pPr>
            <a:r>
              <a:rPr lang="en-IN" sz="1867">
                <a:solidFill>
                  <a:srgbClr val="0000FF"/>
                </a:solidFill>
              </a:rPr>
              <a:t> </a:t>
            </a:r>
            <a:r>
              <a:rPr lang="en-IN" sz="3733"/>
              <a:t>Hyper-network based adapter</a:t>
            </a:r>
            <a:endParaRPr lang="en-IN" sz="3733">
              <a:ea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559BDF-F29E-02DD-FABA-EFD54C09B99F}"/>
                  </a:ext>
                </a:extLst>
              </p:cNvPr>
              <p:cNvSpPr txBox="1"/>
              <p:nvPr/>
            </p:nvSpPr>
            <p:spPr>
              <a:xfrm>
                <a:off x="765270" y="1149811"/>
                <a:ext cx="10659450" cy="151913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IN" b="1">
                    <a:solidFill>
                      <a:srgbClr val="0000FF"/>
                    </a:solidFill>
                    <a:latin typeface="+mn-lt"/>
                  </a:rPr>
                  <a:t>Compute task embedding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sub>
                    </m:sSub>
                    <m:r>
                      <a:rPr lang="en-I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r>
                  <a:rPr lang="en-IN" b="1">
                    <a:solidFill>
                      <a:srgbClr val="0000FF"/>
                    </a:solidFill>
                    <a:latin typeface="+mn-lt"/>
                  </a:rPr>
                  <a:t> for individual task using task projector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I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endParaRPr lang="en-IN" b="1">
                  <a:solidFill>
                    <a:srgbClr val="0000FF"/>
                  </a:solidFill>
                  <a:latin typeface="+mn-lt"/>
                </a:endParaRPr>
              </a:p>
              <a:p>
                <a:endParaRPr lang="en-IN" b="1">
                  <a:solidFill>
                    <a:srgbClr val="0000FF"/>
                  </a:solidFill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sub>
                      </m:sSub>
                      <m:r>
                        <a:rPr lang="en-I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sub>
                      </m:sSub>
                      <m:d>
                        <m:dPr>
                          <m:ctrlP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I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b>
                          </m:sSub>
                        </m:e>
                      </m:d>
                      <m:r>
                        <a:rPr lang="en-IN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</m:t>
                      </m:r>
                    </m:oMath>
                  </m:oMathPara>
                </a14:m>
                <a:endParaRPr lang="en-IN" b="1" i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sub>
                      </m:sSub>
                      <m:r>
                        <a:rPr lang="en-I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I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I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  <m:r>
                        <a:rPr lang="en-I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I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𝒍𝒆𝒂𝒓𝒏𝒂𝒃𝒍𝒆</m:t>
                      </m:r>
                      <m:r>
                        <a:rPr lang="en-I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𝒑𝒂𝒓𝒂𝒎𝒆𝒕𝒆𝒓</m:t>
                      </m:r>
                    </m:oMath>
                  </m:oMathPara>
                </a14:m>
                <a:endParaRPr lang="en-IN" b="1">
                  <a:solidFill>
                    <a:srgbClr val="0000FF"/>
                  </a:solidFill>
                  <a:latin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I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en-IN" b="1">
                    <a:solidFill>
                      <a:srgbClr val="0000FF"/>
                    </a:solidFill>
                    <a:latin typeface="+mn-lt"/>
                  </a:rPr>
                  <a:t> is MLP consisting two feed forward NN and </a:t>
                </a:r>
                <a:r>
                  <a:rPr lang="en-IN" b="1" err="1">
                    <a:solidFill>
                      <a:srgbClr val="0000FF"/>
                    </a:solidFill>
                    <a:latin typeface="+mn-lt"/>
                  </a:rPr>
                  <a:t>ReLU</a:t>
                </a:r>
                <a:r>
                  <a:rPr lang="en-IN" b="1">
                    <a:solidFill>
                      <a:srgbClr val="0000FF"/>
                    </a:solidFill>
                    <a:latin typeface="+mn-lt"/>
                  </a:rPr>
                  <a:t> activation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559BDF-F29E-02DD-FABA-EFD54C09B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70" y="1149811"/>
                <a:ext cx="10659450" cy="1519134"/>
              </a:xfrm>
              <a:prstGeom prst="rect">
                <a:avLst/>
              </a:prstGeom>
              <a:blipFill>
                <a:blip r:embed="rId3"/>
                <a:stretch>
                  <a:fillRect l="-515" t="-2410" b="-5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1977E-784A-7B44-BE5E-71C6350A5EE0}"/>
                  </a:ext>
                </a:extLst>
              </p:cNvPr>
              <p:cNvSpPr txBox="1"/>
              <p:nvPr/>
            </p:nvSpPr>
            <p:spPr>
              <a:xfrm>
                <a:off x="767285" y="3028958"/>
                <a:ext cx="10656025" cy="24974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IN" b="1">
                    <a:solidFill>
                      <a:srgbClr val="0000FF"/>
                    </a:solidFill>
                    <a:latin typeface="+mn-lt"/>
                  </a:rPr>
                  <a:t>Consider Hypernetwork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bSup>
                    <m:d>
                      <m:dPr>
                        <m:ctrlP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IN" b="1">
                    <a:solidFill>
                      <a:srgbClr val="0000FF"/>
                    </a:solidFill>
                    <a:latin typeface="+mn-lt"/>
                  </a:rPr>
                  <a:t> for generating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sub>
                      <m:sup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bSup>
                    <m:r>
                      <a:rPr lang="en-I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b="1">
                    <a:solidFill>
                      <a:srgbClr val="0000FF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I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sub>
                      <m:sup>
                        <m:r>
                          <a:rPr lang="en-I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bSup>
                    <m:r>
                      <a:rPr lang="en-I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b="1">
                    <a:solidFill>
                      <a:srgbClr val="0000FF"/>
                    </a:solidFill>
                    <a:latin typeface="+mn-lt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I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b>
                            <m:sup>
                              <m:r>
                                <a:rPr lang="en-I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bSup>
                          <m:r>
                            <a:rPr lang="en-I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IN" b="1" dirty="0">
                              <a:solidFill>
                                <a:srgbClr val="0000FF"/>
                              </a:solidFill>
                              <a:latin typeface="+mn-lt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I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I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b>
                            <m:sup>
                              <m:r>
                                <a:rPr lang="en-I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bSup>
                        </m:e>
                      </m:d>
                      <m:r>
                        <a:rPr lang="en-IN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IN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sub>
                        <m:sup>
                          <m:r>
                            <a:rPr lang="en-IN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𝐥</m:t>
                          </m:r>
                        </m:sup>
                      </m:sSubSup>
                      <m:d>
                        <m:dPr>
                          <m:ctrlP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</m:e>
                            <m:sub>
                              <m:r>
                                <a:rPr lang="en-I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b>
                          </m:sSub>
                        </m:e>
                      </m:d>
                      <m:r>
                        <a:rPr lang="en-IN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1" i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𝐔</m:t>
                                      </m:r>
                                    </m:e>
                                    <m:sup>
                                      <m:r>
                                        <a:rPr lang="en-IN" b="1" i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𝐥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  <m:r>
                            <a:rPr lang="en-IN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I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1" i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𝐃</m:t>
                                      </m:r>
                                    </m:e>
                                    <m:sup>
                                      <m:r>
                                        <a:rPr lang="en-IN" b="1" i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𝐥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sub>
                      </m:sSub>
                      <m:r>
                        <a:rPr lang="en-IN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</m:t>
                      </m:r>
                    </m:oMath>
                  </m:oMathPara>
                </a14:m>
                <a:endParaRPr lang="en-IN" b="1" i="0">
                  <a:solidFill>
                    <a:srgbClr val="0000FF"/>
                  </a:solidFill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𝐰𝐡𝐞𝐫𝐞</m:t>
                    </m:r>
                    <m:r>
                      <a:rPr lang="en-IN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I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</m:e>
                              <m:sup>
                                <m:r>
                                  <a:rPr lang="en-IN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𝐥</m:t>
                                </m:r>
                              </m:sup>
                            </m:sSup>
                          </m:e>
                        </m:d>
                      </m:sup>
                    </m:sSup>
                    <m:r>
                      <a:rPr lang="en-I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d>
                          <m:dPr>
                            <m:begChr m:val="{"/>
                            <m:ctrlPr>
                              <a:rPr lang="en-I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I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I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I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d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IN" b="1">
                    <a:solidFill>
                      <a:srgbClr val="0000FF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IN" b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I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𝐃</m:t>
                                </m:r>
                              </m:e>
                              <m:sup>
                                <m:r>
                                  <a:rPr lang="en-I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sup>
                            </m:sSup>
                          </m:e>
                        </m:d>
                      </m:sup>
                    </m:sSup>
                    <m:r>
                      <a:rPr lang="en-I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d>
                          <m:dPr>
                            <m:begChr m:val="{"/>
                            <m:ctrlPr>
                              <a:rPr lang="en-I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I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I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I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I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I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endParaRPr lang="en-IN" b="1">
                  <a:solidFill>
                    <a:srgbClr val="0000FF"/>
                  </a:solidFill>
                  <a:latin typeface="+mn-lt"/>
                </a:endParaRPr>
              </a:p>
              <a:p>
                <a:endParaRPr lang="en-IN" b="1">
                  <a:solidFill>
                    <a:srgbClr val="0000FF"/>
                  </a:solidFill>
                  <a:latin typeface="+mn-lt"/>
                </a:endParaRPr>
              </a:p>
              <a:p>
                <a:r>
                  <a:rPr lang="en-IN" b="1">
                    <a:solidFill>
                      <a:srgbClr val="0000FF"/>
                    </a:solidFill>
                    <a:latin typeface="+mn-lt"/>
                  </a:rPr>
                  <a:t>Another Hypernetwork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I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𝑳𝑵</m:t>
                            </m:r>
                          </m:e>
                        </m:d>
                      </m:sub>
                      <m:sup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bSup>
                    <m:d>
                      <m:dPr>
                        <m:ctrlP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I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IN" b="1" i="1">
                  <a:solidFill>
                    <a:srgbClr val="0000FF"/>
                  </a:solidFill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b="1">
                          <a:solidFill>
                            <a:srgbClr val="0000FF"/>
                          </a:solidFill>
                          <a:latin typeface="+mn-lt"/>
                        </a:rPr>
                        <m:t>(</m:t>
                      </m:r>
                      <m:sSubSup>
                        <m:sSubSupPr>
                          <m:ctrlPr>
                            <a:rPr lang="en-I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I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sub>
                        <m:sup>
                          <m:r>
                            <a:rPr lang="en-I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r>
                        <m:rPr>
                          <m:nor/>
                        </m:rPr>
                        <a:rPr lang="en-IN" b="1">
                          <a:solidFill>
                            <a:srgbClr val="0000FF"/>
                          </a:solidFill>
                          <a:latin typeface="+mn-lt"/>
                        </a:rPr>
                        <m:t>,</m:t>
                      </m:r>
                      <m:sSubSup>
                        <m:sSubSupPr>
                          <m:ctrlPr>
                            <a:rPr lang="en-I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I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sub>
                        <m:sup>
                          <m:r>
                            <a:rPr lang="en-I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r>
                        <m:rPr>
                          <m:nor/>
                        </m:rPr>
                        <a:rPr lang="en-IN" b="1">
                          <a:solidFill>
                            <a:srgbClr val="0000FF"/>
                          </a:solidFill>
                          <a:latin typeface="+mn-lt"/>
                        </a:rPr>
                        <m:t>)</m:t>
                      </m:r>
                      <m:r>
                        <m:rPr>
                          <m:nor/>
                        </m:rPr>
                        <a:rPr lang="en-IN" b="1" i="0" smtClean="0">
                          <a:solidFill>
                            <a:srgbClr val="0000FF"/>
                          </a:solidFill>
                          <a:latin typeface="+mn-lt"/>
                        </a:rPr>
                        <m:t>=</m:t>
                      </m:r>
                      <m:sSubSup>
                        <m:sSubSupPr>
                          <m:ctrlP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𝑳𝑵</m:t>
                          </m:r>
                        </m:sub>
                        <m:sup>
                          <m: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d>
                        <m:dPr>
                          <m:ctrlPr>
                            <a:rPr lang="en-I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I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b>
                          </m:sSub>
                        </m:e>
                      </m:d>
                      <m:r>
                        <a:rPr lang="en-I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I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𝜸</m:t>
                                  </m:r>
                                </m:e>
                                <m:sup>
                                  <m:r>
                                    <a:rPr lang="en-I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p>
                              </m:sSup>
                            </m:sup>
                          </m:sSup>
                          <m:r>
                            <a:rPr lang="en-I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I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I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p>
                                  <m:r>
                                    <a:rPr lang="en-I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sub>
                      </m:sSub>
                      <m:r>
                        <a:rPr lang="en-I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IN" b="1" i="1">
                  <a:solidFill>
                    <a:srgbClr val="0000FF"/>
                  </a:solidFill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𝒘𝒉𝒆𝒓𝒆</m:t>
                      </m:r>
                      <m:r>
                        <a:rPr lang="en-I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I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sSup>
                            <m:sSupPr>
                              <m:ctrlPr>
                                <a:rPr lang="en-I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en-I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</m:sup>
                      </m:sSup>
                      <m:r>
                        <a:rPr lang="en-I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I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sSup>
                            <m:sSupPr>
                              <m:ctrlPr>
                                <a:rPr lang="en-I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I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</m:sup>
                      </m:sSup>
                      <m:r>
                        <a:rPr lang="en-I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I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b="1">
                  <a:solidFill>
                    <a:srgbClr val="0000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1977E-784A-7B44-BE5E-71C6350A5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85" y="3028958"/>
                <a:ext cx="10656025" cy="2497479"/>
              </a:xfrm>
              <a:prstGeom prst="rect">
                <a:avLst/>
              </a:prstGeom>
              <a:blipFill>
                <a:blip r:embed="rId4"/>
                <a:stretch>
                  <a:fillRect l="-515" t="-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E261300-08A9-4401-6A0E-01F93B4288E0}"/>
              </a:ext>
            </a:extLst>
          </p:cNvPr>
          <p:cNvSpPr txBox="1"/>
          <p:nvPr/>
        </p:nvSpPr>
        <p:spPr>
          <a:xfrm>
            <a:off x="3198" y="6489045"/>
            <a:ext cx="1217814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latin typeface="Arial"/>
                <a:cs typeface="Arial"/>
              </a:rPr>
              <a:t>PLEASE NOTE: This slide is not part of the presentation. This is an APPENDIX slide</a:t>
            </a:r>
          </a:p>
        </p:txBody>
      </p:sp>
    </p:spTree>
    <p:extLst>
      <p:ext uri="{BB962C8B-B14F-4D97-AF65-F5344CB8AC3E}">
        <p14:creationId xmlns:p14="http://schemas.microsoft.com/office/powerpoint/2010/main" val="2551621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D0F12F-8C23-7EE6-136B-AE9709CF51E0}"/>
                  </a:ext>
                </a:extLst>
              </p:cNvPr>
              <p:cNvSpPr txBox="1"/>
              <p:nvPr/>
            </p:nvSpPr>
            <p:spPr>
              <a:xfrm>
                <a:off x="343092" y="4325204"/>
                <a:ext cx="12689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D0F12F-8C23-7EE6-136B-AE9709CF5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92" y="4325204"/>
                <a:ext cx="1268963" cy="369332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F46AF42-E17E-608A-EF0B-E67871737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977" y="4573536"/>
            <a:ext cx="1425012" cy="485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E7EEA7-002D-1233-FA03-1710BC336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617" y="3743283"/>
            <a:ext cx="5679096" cy="1529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B831CD-47D7-AEA8-7024-32F7063D6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85" y="1445537"/>
            <a:ext cx="6290907" cy="2008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FBAC0-19AC-9F24-5D64-297994A76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345" y="1555231"/>
            <a:ext cx="4659927" cy="2472548"/>
          </a:xfrm>
          <a:prstGeom prst="rect">
            <a:avLst/>
          </a:prstGeom>
        </p:spPr>
      </p:pic>
      <p:sp>
        <p:nvSpPr>
          <p:cNvPr id="9" name="Google Shape;605;g2cccc2e7f7c_0_3083">
            <a:extLst>
              <a:ext uri="{FF2B5EF4-FFF2-40B4-BE49-F238E27FC236}">
                <a16:creationId xmlns:a16="http://schemas.microsoft.com/office/drawing/2014/main" id="{A3F298C7-EB4C-C175-9BFE-15965DFF5A73}"/>
              </a:ext>
            </a:extLst>
          </p:cNvPr>
          <p:cNvSpPr txBox="1"/>
          <p:nvPr/>
        </p:nvSpPr>
        <p:spPr>
          <a:xfrm>
            <a:off x="0" y="0"/>
            <a:ext cx="12192000" cy="787200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4267" b="1">
                <a:solidFill>
                  <a:srgbClr val="059818"/>
                </a:solidFill>
                <a:latin typeface="Arial"/>
                <a:ea typeface="Lexend"/>
                <a:cs typeface="Arial"/>
                <a:sym typeface="Quantico"/>
              </a:rPr>
              <a:t>Evaluation Metric:</a:t>
            </a:r>
            <a:r>
              <a:rPr lang="en" sz="4800">
                <a:solidFill>
                  <a:srgbClr val="000000"/>
                </a:solidFill>
                <a:latin typeface="Arial"/>
                <a:ea typeface="Lexend"/>
                <a:cs typeface="Lexend"/>
                <a:sym typeface="Quantico"/>
              </a:rPr>
              <a:t> </a:t>
            </a:r>
            <a:r>
              <a:rPr lang="en" sz="4800" b="1">
                <a:solidFill>
                  <a:srgbClr val="0000FF"/>
                </a:solidFill>
                <a:latin typeface="Arial"/>
                <a:ea typeface="Lexend"/>
                <a:cs typeface="Lexend"/>
                <a:sym typeface="Lexend"/>
              </a:rPr>
              <a:t>BLEU</a:t>
            </a:r>
            <a:endParaRPr lang="en-US" sz="4800" b="1">
              <a:solidFill>
                <a:srgbClr val="0000FF"/>
              </a:solidFill>
              <a:latin typeface="Arial"/>
              <a:ea typeface="Lexend"/>
              <a:cs typeface="Lexen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D622C6-B234-BBE8-DA7C-3A77A7D42AEE}"/>
              </a:ext>
            </a:extLst>
          </p:cNvPr>
          <p:cNvSpPr txBox="1"/>
          <p:nvPr/>
        </p:nvSpPr>
        <p:spPr>
          <a:xfrm>
            <a:off x="3198" y="6489045"/>
            <a:ext cx="1217814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latin typeface="Arial"/>
                <a:cs typeface="Arial"/>
              </a:rPr>
              <a:t>PLEASE NOTE: This slide is not part of the presentation. This is an APPENDIX slide</a:t>
            </a:r>
          </a:p>
        </p:txBody>
      </p:sp>
    </p:spTree>
    <p:extLst>
      <p:ext uri="{BB962C8B-B14F-4D97-AF65-F5344CB8AC3E}">
        <p14:creationId xmlns:p14="http://schemas.microsoft.com/office/powerpoint/2010/main" val="189545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E8517A-0E0F-8302-DB7E-D80C82F1A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18" y="1515012"/>
            <a:ext cx="3653367" cy="592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1DC32-F27A-4E28-F651-415DCC6CA8E4}"/>
                  </a:ext>
                </a:extLst>
              </p:cNvPr>
              <p:cNvSpPr txBox="1"/>
              <p:nvPr/>
            </p:nvSpPr>
            <p:spPr>
              <a:xfrm>
                <a:off x="1081618" y="2461162"/>
                <a:ext cx="99949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/>
                  <a:t>All word are mapped to their stem or root word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 b="0"/>
              </a:p>
              <a:p>
                <a:r>
                  <a:rPr lang="en-IN"/>
                  <a:t>Performed TF-IDF weighting for each n-gram</a:t>
                </a:r>
              </a:p>
              <a:p>
                <a:endParaRPr lang="en-IN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1DC32-F27A-4E28-F651-415DCC6C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618" y="2461162"/>
                <a:ext cx="9994900" cy="923330"/>
              </a:xfrm>
              <a:prstGeom prst="rect">
                <a:avLst/>
              </a:prstGeom>
              <a:blipFill>
                <a:blip r:embed="rId3"/>
                <a:stretch>
                  <a:fillRect l="-488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CDEE51-7221-1479-5133-4FFBF223C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65" y="3720681"/>
            <a:ext cx="6763657" cy="1109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37895-8489-1D0D-9350-3C6BB17CB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618" y="3977217"/>
            <a:ext cx="2199217" cy="592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CBD0B3-0B4F-B2CB-4C9E-C57D36B04DFD}"/>
                  </a:ext>
                </a:extLst>
              </p:cNvPr>
              <p:cNvSpPr txBox="1"/>
              <p:nvPr/>
            </p:nvSpPr>
            <p:spPr>
              <a:xfrm>
                <a:off x="1081618" y="4923367"/>
                <a:ext cx="9994900" cy="965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/>
                  <a:t> =number of times an </a:t>
                </a:r>
                <a:r>
                  <a:rPr lang="en-IN" err="1"/>
                  <a:t>ngram</a:t>
                </a:r>
                <a:r>
                  <a:rPr lang="en-IN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/>
                  <a:t> occurs in reference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IN" b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/>
                  <a:t> vocabulary of all n-gram</a:t>
                </a:r>
              </a:p>
              <a:p>
                <a:r>
                  <a:rPr lang="en-IN"/>
                  <a:t>I=set of all image in dataset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CBD0B3-0B4F-B2CB-4C9E-C57D36B04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618" y="4923367"/>
                <a:ext cx="9994900" cy="965392"/>
              </a:xfrm>
              <a:prstGeom prst="rect">
                <a:avLst/>
              </a:prstGeom>
              <a:blipFill>
                <a:blip r:embed="rId6"/>
                <a:stretch>
                  <a:fillRect l="-488" t="-1899" b="-9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220;p32">
            <a:extLst>
              <a:ext uri="{FF2B5EF4-FFF2-40B4-BE49-F238E27FC236}">
                <a16:creationId xmlns:a16="http://schemas.microsoft.com/office/drawing/2014/main" id="{70C72443-4CC7-3010-42B9-ED2A3C9BDC2D}"/>
              </a:ext>
            </a:extLst>
          </p:cNvPr>
          <p:cNvSpPr/>
          <p:nvPr/>
        </p:nvSpPr>
        <p:spPr>
          <a:xfrm>
            <a:off x="2434" y="1"/>
            <a:ext cx="12178017" cy="1037215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-US" sz="72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IN" sz="5333" b="1">
                <a:solidFill>
                  <a:srgbClr val="059818"/>
                </a:solidFill>
                <a:latin typeface="Arial"/>
                <a:ea typeface="Calibri"/>
                <a:cs typeface="Arial"/>
                <a:sym typeface="Calibri"/>
              </a:rPr>
              <a:t>Evaluation Metric:</a:t>
            </a:r>
            <a:r>
              <a:rPr lang="en" sz="480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 </a:t>
            </a:r>
            <a:r>
              <a:rPr lang="en-US" sz="5867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CIDEr</a:t>
            </a:r>
            <a:endParaRPr lang="en-US" sz="5867">
              <a:solidFill>
                <a:srgbClr val="0000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E72208-45EF-A5F4-EE1E-F9F0AFC34D2F}"/>
              </a:ext>
            </a:extLst>
          </p:cNvPr>
          <p:cNvSpPr txBox="1"/>
          <p:nvPr/>
        </p:nvSpPr>
        <p:spPr>
          <a:xfrm>
            <a:off x="12723" y="6489302"/>
            <a:ext cx="1217814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latin typeface="Arial"/>
                <a:cs typeface="Arial"/>
              </a:rPr>
              <a:t>PLEASE NOTE: This slide is not part of the presentation. This is an APPENDIX slide</a:t>
            </a:r>
          </a:p>
        </p:txBody>
      </p:sp>
    </p:spTree>
    <p:extLst>
      <p:ext uri="{BB962C8B-B14F-4D97-AF65-F5344CB8AC3E}">
        <p14:creationId xmlns:p14="http://schemas.microsoft.com/office/powerpoint/2010/main" val="3772988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D154E6-8045-3BE7-D7BE-D6F526D8D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41" y="1495997"/>
            <a:ext cx="9158489" cy="1485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0A210F-86CC-0729-369B-BD061CC5F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089" y="2970559"/>
            <a:ext cx="7869907" cy="15894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EE082D-D701-0E08-E1E4-5A070DF8F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016" y="4654845"/>
            <a:ext cx="4521592" cy="1087215"/>
          </a:xfrm>
          <a:prstGeom prst="rect">
            <a:avLst/>
          </a:prstGeom>
        </p:spPr>
      </p:pic>
      <p:sp>
        <p:nvSpPr>
          <p:cNvPr id="7" name="Google Shape;220;p32">
            <a:extLst>
              <a:ext uri="{FF2B5EF4-FFF2-40B4-BE49-F238E27FC236}">
                <a16:creationId xmlns:a16="http://schemas.microsoft.com/office/drawing/2014/main" id="{26429FB9-5CE4-D504-951C-98D917115F19}"/>
              </a:ext>
            </a:extLst>
          </p:cNvPr>
          <p:cNvSpPr/>
          <p:nvPr/>
        </p:nvSpPr>
        <p:spPr>
          <a:xfrm>
            <a:off x="2434" y="1"/>
            <a:ext cx="12178017" cy="1037215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-US" sz="7200">
                <a:solidFill>
                  <a:srgbClr val="0C0C0C"/>
                </a:solidFill>
                <a:ea typeface="+mn-lt"/>
                <a:cs typeface="+mn-lt"/>
                <a:sym typeface="Calibri"/>
              </a:rPr>
              <a:t> </a:t>
            </a:r>
            <a:r>
              <a:rPr lang="en-IN" sz="5333" b="1">
                <a:solidFill>
                  <a:srgbClr val="059818"/>
                </a:solidFill>
                <a:latin typeface="Arial"/>
                <a:ea typeface="Calibri"/>
                <a:cs typeface="Arial"/>
                <a:sym typeface="Calibri"/>
              </a:rPr>
              <a:t>Evaluation Metric:</a:t>
            </a:r>
            <a:r>
              <a:rPr lang="en" sz="480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 </a:t>
            </a:r>
            <a:r>
              <a:rPr lang="en-US" sz="5867" err="1">
                <a:solidFill>
                  <a:srgbClr val="0000FF"/>
                </a:solidFill>
                <a:latin typeface="Arial"/>
                <a:ea typeface="+mn-lt"/>
                <a:cs typeface="+mn-lt"/>
                <a:sym typeface="Calibri"/>
              </a:rPr>
              <a:t>CIDEr</a:t>
            </a:r>
            <a:endParaRPr lang="en-US" sz="5867">
              <a:solidFill>
                <a:srgbClr val="0000FF"/>
              </a:solidFill>
              <a:latin typeface="Arial"/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CFBF5-3918-8A90-E318-0946749DBD0F}"/>
              </a:ext>
            </a:extLst>
          </p:cNvPr>
          <p:cNvSpPr txBox="1"/>
          <p:nvPr/>
        </p:nvSpPr>
        <p:spPr>
          <a:xfrm>
            <a:off x="3198" y="6489045"/>
            <a:ext cx="1217814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latin typeface="Arial"/>
                <a:cs typeface="Arial"/>
              </a:rPr>
              <a:t>PLEASE NOTE: This slide is not part of the presentation. This is an APPENDIX slide</a:t>
            </a:r>
          </a:p>
        </p:txBody>
      </p:sp>
    </p:spTree>
    <p:extLst>
      <p:ext uri="{BB962C8B-B14F-4D97-AF65-F5344CB8AC3E}">
        <p14:creationId xmlns:p14="http://schemas.microsoft.com/office/powerpoint/2010/main" val="1190739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E7AD7EE8-2D15-C287-4526-EE938C732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461" y="1662452"/>
            <a:ext cx="9176788" cy="154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52F110D8-7B33-E1AA-D021-FB2001675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84"/>
          <a:stretch/>
        </p:blipFill>
        <p:spPr bwMode="auto">
          <a:xfrm>
            <a:off x="1656460" y="3471985"/>
            <a:ext cx="6985000" cy="133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F38FD3-C6D5-12BC-F691-44CCA5B79696}"/>
              </a:ext>
            </a:extLst>
          </p:cNvPr>
          <p:cNvSpPr txBox="1"/>
          <p:nvPr/>
        </p:nvSpPr>
        <p:spPr>
          <a:xfrm>
            <a:off x="2111682" y="5233025"/>
            <a:ext cx="6025029" cy="369332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r>
              <a:rPr lang="en-IN"/>
              <a:t>METEOR Score = </a:t>
            </a:r>
            <a:r>
              <a:rPr lang="en-IN" err="1"/>
              <a:t>Fscore</a:t>
            </a:r>
            <a:r>
              <a:rPr lang="en-IN"/>
              <a:t>*(1-Penalty)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12DC6-EBE3-5417-EFD8-461873813302}"/>
              </a:ext>
            </a:extLst>
          </p:cNvPr>
          <p:cNvSpPr/>
          <p:nvPr/>
        </p:nvSpPr>
        <p:spPr>
          <a:xfrm>
            <a:off x="7445400" y="2588947"/>
            <a:ext cx="3247053" cy="522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Google Shape;220;p32">
            <a:extLst>
              <a:ext uri="{FF2B5EF4-FFF2-40B4-BE49-F238E27FC236}">
                <a16:creationId xmlns:a16="http://schemas.microsoft.com/office/drawing/2014/main" id="{0A7383EA-D76B-DA58-5CCB-6C9AC373B9CA}"/>
              </a:ext>
            </a:extLst>
          </p:cNvPr>
          <p:cNvSpPr/>
          <p:nvPr/>
        </p:nvSpPr>
        <p:spPr>
          <a:xfrm>
            <a:off x="2434" y="1"/>
            <a:ext cx="12178017" cy="1037215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-US" sz="72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IN" sz="5333" b="1">
                <a:solidFill>
                  <a:srgbClr val="059818"/>
                </a:solidFill>
                <a:latin typeface="Arial"/>
                <a:ea typeface="Calibri"/>
                <a:cs typeface="Arial"/>
                <a:sym typeface="Calibri"/>
              </a:rPr>
              <a:t>Evaluation Metric:</a:t>
            </a:r>
            <a:r>
              <a:rPr lang="en" sz="480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 </a:t>
            </a:r>
            <a:r>
              <a:rPr lang="en" sz="4800">
                <a:solidFill>
                  <a:srgbClr val="0000FF"/>
                </a:solidFill>
                <a:latin typeface="Arial"/>
                <a:ea typeface="Calibri"/>
                <a:cs typeface="Arial"/>
                <a:sym typeface="Calibri"/>
              </a:rPr>
              <a:t>METEOR</a:t>
            </a:r>
            <a:endParaRPr lang="en-US" sz="5867">
              <a:solidFill>
                <a:srgbClr val="0000FF"/>
              </a:solidFill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1CC0C-0275-1E8F-8D96-E989146DFEDF}"/>
              </a:ext>
            </a:extLst>
          </p:cNvPr>
          <p:cNvSpPr txBox="1"/>
          <p:nvPr/>
        </p:nvSpPr>
        <p:spPr>
          <a:xfrm>
            <a:off x="3198" y="6489045"/>
            <a:ext cx="1217814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latin typeface="Arial"/>
                <a:cs typeface="Arial"/>
              </a:rPr>
              <a:t>PLEASE NOTE: This slide is not part of the presentation. This is an APPENDIX slide</a:t>
            </a:r>
          </a:p>
        </p:txBody>
      </p:sp>
    </p:spTree>
    <p:extLst>
      <p:ext uri="{BB962C8B-B14F-4D97-AF65-F5344CB8AC3E}">
        <p14:creationId xmlns:p14="http://schemas.microsoft.com/office/powerpoint/2010/main" val="578602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B93BE2-0DE5-D35B-744C-B02CEB275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269" y="2230790"/>
            <a:ext cx="5332564" cy="4131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2AC521-41E4-48F1-FDBD-43531A042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53" y="2230791"/>
            <a:ext cx="6239079" cy="875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297FF-BEAE-940E-196D-A8447F38F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67" y="4916120"/>
            <a:ext cx="6173772" cy="875660"/>
          </a:xfrm>
          <a:prstGeom prst="rect">
            <a:avLst/>
          </a:prstGeom>
        </p:spPr>
      </p:pic>
      <p:sp>
        <p:nvSpPr>
          <p:cNvPr id="9" name="Google Shape;220;p32">
            <a:extLst>
              <a:ext uri="{FF2B5EF4-FFF2-40B4-BE49-F238E27FC236}">
                <a16:creationId xmlns:a16="http://schemas.microsoft.com/office/drawing/2014/main" id="{8EBEAC8D-2E6A-A6DB-2701-A95BAAC7C22B}"/>
              </a:ext>
            </a:extLst>
          </p:cNvPr>
          <p:cNvSpPr/>
          <p:nvPr/>
        </p:nvSpPr>
        <p:spPr>
          <a:xfrm>
            <a:off x="14451" y="0"/>
            <a:ext cx="12171415" cy="886117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-US" sz="72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7200">
                <a:solidFill>
                  <a:srgbClr val="009900"/>
                </a:solidFill>
                <a:ea typeface="+mn-lt"/>
                <a:cs typeface="+mn-lt"/>
                <a:sym typeface="Calibri"/>
              </a:rPr>
              <a:t> </a:t>
            </a:r>
            <a:r>
              <a:rPr lang="en-IN" sz="5333" b="1">
                <a:solidFill>
                  <a:srgbClr val="059818"/>
                </a:solidFill>
                <a:latin typeface="Arial"/>
                <a:ea typeface="Calibri"/>
                <a:cs typeface="Arial"/>
                <a:sym typeface="Calibri"/>
              </a:rPr>
              <a:t>Evaluation Metric: </a:t>
            </a:r>
            <a:r>
              <a:rPr lang="en-US" sz="7200">
                <a:solidFill>
                  <a:srgbClr val="0000FF"/>
                </a:solidFill>
                <a:ea typeface="+mn-lt"/>
                <a:cs typeface="+mn-lt"/>
                <a:sym typeface="Calibri"/>
              </a:rPr>
              <a:t>SPICE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DB50A2-EAB5-7230-FA26-4FB3F1E472C7}"/>
              </a:ext>
            </a:extLst>
          </p:cNvPr>
          <p:cNvSpPr txBox="1"/>
          <p:nvPr/>
        </p:nvSpPr>
        <p:spPr>
          <a:xfrm>
            <a:off x="3198" y="6489045"/>
            <a:ext cx="1217814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latin typeface="Arial"/>
                <a:cs typeface="Arial"/>
              </a:rPr>
              <a:t>PLEASE NOTE: This slide is not part of the presentation. This is an APPENDIX slide</a:t>
            </a:r>
          </a:p>
        </p:txBody>
      </p:sp>
      <p:pic>
        <p:nvPicPr>
          <p:cNvPr id="4" name="Picture 3" descr="Black text on a white background">
            <a:extLst>
              <a:ext uri="{FF2B5EF4-FFF2-40B4-BE49-F238E27FC236}">
                <a16:creationId xmlns:a16="http://schemas.microsoft.com/office/drawing/2014/main" id="{1495E404-ADBE-353E-D89F-BE0082EB0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88" y="993019"/>
            <a:ext cx="10602148" cy="12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59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D41D41-07E5-0CB4-E8FC-B435E0BD5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33" y="1085178"/>
            <a:ext cx="11663680" cy="4967737"/>
          </a:xfrm>
          <a:prstGeom prst="rect">
            <a:avLst/>
          </a:prstGeom>
        </p:spPr>
      </p:pic>
      <p:sp>
        <p:nvSpPr>
          <p:cNvPr id="4" name="Google Shape;220;p32">
            <a:extLst>
              <a:ext uri="{FF2B5EF4-FFF2-40B4-BE49-F238E27FC236}">
                <a16:creationId xmlns:a16="http://schemas.microsoft.com/office/drawing/2014/main" id="{1625F2A7-B38D-F87D-FFB7-4CEEDF29F34A}"/>
              </a:ext>
            </a:extLst>
          </p:cNvPr>
          <p:cNvSpPr/>
          <p:nvPr/>
        </p:nvSpPr>
        <p:spPr>
          <a:xfrm>
            <a:off x="1" y="0"/>
            <a:ext cx="12185865" cy="886117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-US" sz="7200">
                <a:solidFill>
                  <a:srgbClr val="009900"/>
                </a:solidFill>
                <a:ea typeface="+mn-lt"/>
                <a:cs typeface="+mn-lt"/>
                <a:sym typeface="Calibri"/>
              </a:rPr>
              <a:t> </a:t>
            </a:r>
            <a:r>
              <a:rPr lang="en-IN" sz="5333" b="1">
                <a:solidFill>
                  <a:srgbClr val="059818"/>
                </a:solidFill>
                <a:latin typeface="Arial"/>
                <a:ea typeface="Calibri"/>
                <a:cs typeface="Arial"/>
                <a:sym typeface="Calibri"/>
              </a:rPr>
              <a:t>Evaluation Metric: </a:t>
            </a:r>
            <a:r>
              <a:rPr lang="en-US" sz="7200">
                <a:solidFill>
                  <a:srgbClr val="0000FF"/>
                </a:solidFill>
                <a:ea typeface="+mn-lt"/>
                <a:cs typeface="+mn-lt"/>
                <a:sym typeface="Calibri"/>
              </a:rPr>
              <a:t>SPICE</a:t>
            </a:r>
            <a:endParaRPr lang="en-US">
              <a:solidFill>
                <a:srgbClr val="0000FF"/>
              </a:solidFill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C07B9-E481-AF3B-69DB-2C8BF962084B}"/>
              </a:ext>
            </a:extLst>
          </p:cNvPr>
          <p:cNvSpPr txBox="1"/>
          <p:nvPr/>
        </p:nvSpPr>
        <p:spPr>
          <a:xfrm>
            <a:off x="3198" y="6501537"/>
            <a:ext cx="1217814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latin typeface="Arial"/>
                <a:cs typeface="Arial"/>
              </a:rPr>
              <a:t>PLEASE NOTE: This slide is not part of the presentation. This is an APPENDIX slide</a:t>
            </a:r>
          </a:p>
        </p:txBody>
      </p:sp>
    </p:spTree>
    <p:extLst>
      <p:ext uri="{BB962C8B-B14F-4D97-AF65-F5344CB8AC3E}">
        <p14:creationId xmlns:p14="http://schemas.microsoft.com/office/powerpoint/2010/main" val="2638437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D41D41-07E5-0CB4-E8FC-B435E0BD5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33" y="1085178"/>
            <a:ext cx="11663680" cy="4967737"/>
          </a:xfrm>
          <a:prstGeom prst="rect">
            <a:avLst/>
          </a:prstGeom>
        </p:spPr>
      </p:pic>
      <p:sp>
        <p:nvSpPr>
          <p:cNvPr id="4" name="Google Shape;220;p32">
            <a:extLst>
              <a:ext uri="{FF2B5EF4-FFF2-40B4-BE49-F238E27FC236}">
                <a16:creationId xmlns:a16="http://schemas.microsoft.com/office/drawing/2014/main" id="{1625F2A7-B38D-F87D-FFB7-4CEEDF29F34A}"/>
              </a:ext>
            </a:extLst>
          </p:cNvPr>
          <p:cNvSpPr/>
          <p:nvPr/>
        </p:nvSpPr>
        <p:spPr>
          <a:xfrm>
            <a:off x="1" y="0"/>
            <a:ext cx="12185865" cy="886117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-US" sz="7200">
                <a:solidFill>
                  <a:srgbClr val="009900"/>
                </a:solidFill>
                <a:ea typeface="+mn-lt"/>
                <a:cs typeface="+mn-lt"/>
                <a:sym typeface="Calibri"/>
              </a:rPr>
              <a:t> </a:t>
            </a:r>
            <a:r>
              <a:rPr lang="en-IN" sz="5333" b="1">
                <a:solidFill>
                  <a:srgbClr val="059818"/>
                </a:solidFill>
                <a:latin typeface="Arial"/>
                <a:ea typeface="Calibri"/>
                <a:cs typeface="Arial"/>
                <a:sym typeface="Calibri"/>
              </a:rPr>
              <a:t>Evaluation Metric: </a:t>
            </a:r>
            <a:r>
              <a:rPr lang="en-US" sz="7200">
                <a:solidFill>
                  <a:srgbClr val="0000FF"/>
                </a:solidFill>
                <a:ea typeface="+mn-lt"/>
                <a:cs typeface="+mn-lt"/>
                <a:sym typeface="Calibri"/>
              </a:rPr>
              <a:t>SPICE</a:t>
            </a:r>
            <a:endParaRPr lang="en-US">
              <a:solidFill>
                <a:srgbClr val="0000FF"/>
              </a:solidFill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C07B9-E481-AF3B-69DB-2C8BF962084B}"/>
              </a:ext>
            </a:extLst>
          </p:cNvPr>
          <p:cNvSpPr txBox="1"/>
          <p:nvPr/>
        </p:nvSpPr>
        <p:spPr>
          <a:xfrm>
            <a:off x="3198" y="6501537"/>
            <a:ext cx="1217814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latin typeface="Arial"/>
                <a:cs typeface="Arial"/>
              </a:rPr>
              <a:t>PLEASE NOTE: This slide is not part of the presentation. This is an APPENDIX slide</a:t>
            </a:r>
          </a:p>
        </p:txBody>
      </p:sp>
    </p:spTree>
    <p:extLst>
      <p:ext uri="{BB962C8B-B14F-4D97-AF65-F5344CB8AC3E}">
        <p14:creationId xmlns:p14="http://schemas.microsoft.com/office/powerpoint/2010/main" val="260861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4065" y="-1018"/>
            <a:ext cx="10403867" cy="824764"/>
          </a:xfrm>
          <a:prstGeom prst="rect">
            <a:avLst/>
          </a:prstGeom>
        </p:spPr>
        <p:txBody>
          <a:bodyPr vert="horz" wrap="square" lIns="0" tIns="276251" rIns="0" bIns="0" rtlCol="0">
            <a:spAutoFit/>
          </a:bodyPr>
          <a:lstStyle/>
          <a:p>
            <a:pPr marL="2416325">
              <a:lnSpc>
                <a:spcPct val="100000"/>
              </a:lnSpc>
              <a:spcBef>
                <a:spcPts val="133"/>
              </a:spcBef>
            </a:pPr>
            <a:r>
              <a:t>Literature</a:t>
            </a:r>
            <a:r>
              <a:rPr lang="en-US" spc="-313"/>
              <a:t> </a:t>
            </a:r>
            <a:r>
              <a:rPr lang="en-US" spc="-13"/>
              <a:t>Survey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794065-610E-F0FA-8081-407FF2A30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303812"/>
              </p:ext>
            </p:extLst>
          </p:nvPr>
        </p:nvGraphicFramePr>
        <p:xfrm>
          <a:off x="312057" y="1092913"/>
          <a:ext cx="11566854" cy="54596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1270">
                  <a:extLst>
                    <a:ext uri="{9D8B030D-6E8A-4147-A177-3AD203B41FA5}">
                      <a16:colId xmlns:a16="http://schemas.microsoft.com/office/drawing/2014/main" val="1510393754"/>
                    </a:ext>
                  </a:extLst>
                </a:gridCol>
                <a:gridCol w="8405584">
                  <a:extLst>
                    <a:ext uri="{9D8B030D-6E8A-4147-A177-3AD203B41FA5}">
                      <a16:colId xmlns:a16="http://schemas.microsoft.com/office/drawing/2014/main" val="3844248364"/>
                    </a:ext>
                  </a:extLst>
                </a:gridCol>
              </a:tblGrid>
              <a:tr h="41727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Reference</a:t>
                      </a:r>
                      <a:endParaRPr lang="en-US" sz="2200" b="1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839384"/>
                  </a:ext>
                </a:extLst>
              </a:tr>
              <a:tr h="44182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Arial"/>
                        </a:rPr>
                        <a:t> Adapter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Neil </a:t>
                      </a:r>
                      <a:r>
                        <a:rPr lang="en" sz="1000" b="0" i="0" u="none" strike="noStrike" noProof="0" err="1">
                          <a:solidFill>
                            <a:srgbClr val="0000FF"/>
                          </a:solidFill>
                          <a:latin typeface="Arial"/>
                        </a:rPr>
                        <a:t>Houlsby</a:t>
                      </a: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, Andrei Giurgiu, Stanislaw Jastrzebski, Bruna Morrone, Quentin De </a:t>
                      </a:r>
                      <a:r>
                        <a:rPr lang="en" sz="1000" b="0" i="0" u="none" strike="noStrike" noProof="0" err="1">
                          <a:solidFill>
                            <a:srgbClr val="0000FF"/>
                          </a:solidFill>
                          <a:latin typeface="Arial"/>
                        </a:rPr>
                        <a:t>Laroussilhe</a:t>
                      </a: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, Andrea Gesmundo, Mona </a:t>
                      </a:r>
                      <a:r>
                        <a:rPr lang="en" sz="1000" b="0" i="0" u="none" strike="noStrike" noProof="0" err="1">
                          <a:solidFill>
                            <a:srgbClr val="0000FF"/>
                          </a:solidFill>
                          <a:latin typeface="Arial"/>
                        </a:rPr>
                        <a:t>Attariyan</a:t>
                      </a: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, and Sylvain Gelly. </a:t>
                      </a:r>
                      <a:r>
                        <a:rPr lang="en" sz="10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Parameter-efficient transfer learning for </a:t>
                      </a:r>
                      <a:r>
                        <a:rPr lang="en" sz="1000" b="1" i="0" u="none" strike="noStrike" noProof="0" err="1">
                          <a:solidFill>
                            <a:srgbClr val="0000FF"/>
                          </a:solidFill>
                          <a:latin typeface="Arial"/>
                        </a:rPr>
                        <a:t>nlp</a:t>
                      </a:r>
                      <a:r>
                        <a:rPr lang="en" sz="10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. In International Conference on Machine Learning</a:t>
                      </a: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, pages 2790–2799. PMLR, 2019</a:t>
                      </a:r>
                      <a:endParaRPr lang="en-US" sz="1000"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511650"/>
                  </a:ext>
                </a:extLst>
              </a:tr>
              <a:tr h="441823">
                <a:tc>
                  <a:txBody>
                    <a:bodyPr/>
                    <a:lstStyle/>
                    <a:p>
                      <a:pPr algn="l"/>
                      <a:r>
                        <a:rPr lang="en-US" sz="2400" b="1">
                          <a:solidFill>
                            <a:srgbClr val="FF0000"/>
                          </a:solidFill>
                          <a:latin typeface="Arial"/>
                        </a:rPr>
                        <a:t> </a:t>
                      </a:r>
                      <a:r>
                        <a:rPr lang="en-US" sz="2400" b="1" err="1">
                          <a:solidFill>
                            <a:srgbClr val="FF0000"/>
                          </a:solidFill>
                          <a:latin typeface="Arial"/>
                        </a:rPr>
                        <a:t>Hyperformer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Rabeeh Karimi Mahabadi, Sebastian Ruder, Mostafa Dehghani, and James Henderson. </a:t>
                      </a:r>
                      <a:r>
                        <a:rPr lang="en" sz="10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Parameter-efficient multi-task fine-tuning for transformers via shared hypernetworks.</a:t>
                      </a: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 In Annual Meeting of the Association for Computational Linguistics, 2021.</a:t>
                      </a:r>
                      <a:endParaRPr lang="en-US" sz="1000"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490718"/>
                  </a:ext>
                </a:extLst>
              </a:tr>
              <a:tr h="441823">
                <a:tc>
                  <a:txBody>
                    <a:bodyPr/>
                    <a:lstStyle/>
                    <a:p>
                      <a:pPr algn="l"/>
                      <a:r>
                        <a:rPr lang="en-US" sz="2400" b="1">
                          <a:solidFill>
                            <a:srgbClr val="FF0000"/>
                          </a:solidFill>
                          <a:latin typeface="Arial"/>
                        </a:rPr>
                        <a:t> Compacter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Rabeeh Karimi </a:t>
                      </a:r>
                      <a:r>
                        <a:rPr lang="en" sz="1000" b="0" i="0" u="none" strike="noStrike" noProof="0" err="1">
                          <a:solidFill>
                            <a:srgbClr val="0000FF"/>
                          </a:solidFill>
                          <a:latin typeface="Arial"/>
                        </a:rPr>
                        <a:t>mahabadi</a:t>
                      </a: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, James Henderson, and Sebastian Ruder. </a:t>
                      </a:r>
                      <a:r>
                        <a:rPr lang="en" sz="10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Compacter: Efficient low-rank hypercomplex adapter layers.</a:t>
                      </a: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 In Thirty-Fifth Conference on Neural Information Processing Systems, 2021.</a:t>
                      </a:r>
                      <a:endParaRPr lang="en-US" sz="1000"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014410"/>
                  </a:ext>
                </a:extLst>
              </a:tr>
              <a:tr h="441823">
                <a:tc>
                  <a:txBody>
                    <a:bodyPr/>
                    <a:lstStyle/>
                    <a:p>
                      <a:pPr algn="l"/>
                      <a:r>
                        <a:rPr lang="en-US" sz="2400" b="1">
                          <a:solidFill>
                            <a:srgbClr val="FF0000"/>
                          </a:solidFill>
                          <a:latin typeface="Arial"/>
                        </a:rPr>
                        <a:t> VL-Adapter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Sung, Y.L., Cho, J. and Bansal, M., 2022. </a:t>
                      </a:r>
                      <a:r>
                        <a:rPr lang="en-IN" sz="10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VL-adapter: Parameter-efficient transfer learning for vision-and-language tasks.</a:t>
                      </a:r>
                      <a:r>
                        <a:rPr lang="en-I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 In </a:t>
                      </a:r>
                      <a:r>
                        <a:rPr lang="en-IN" sz="1000" b="0" i="1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Proceedings of the IEEE/CVF Conference on Computer Vision and Pattern Recognition</a:t>
                      </a:r>
                      <a:r>
                        <a:rPr lang="en-I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 (pp. 5227-5237)</a:t>
                      </a:r>
                      <a:endParaRPr lang="en-US" sz="1000"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4524592"/>
                  </a:ext>
                </a:extLst>
              </a:tr>
              <a:tr h="44182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 BART</a:t>
                      </a:r>
                      <a:endParaRPr lang="en-US" sz="2400" b="1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Lewis, M., Liu, Y., Goyal, N., </a:t>
                      </a:r>
                      <a:r>
                        <a:rPr lang="en-IN" sz="1000" b="0" i="0" u="none" strike="noStrike" noProof="0" err="1">
                          <a:solidFill>
                            <a:srgbClr val="0000FF"/>
                          </a:solidFill>
                          <a:latin typeface="Arial"/>
                        </a:rPr>
                        <a:t>Ghazvininejad</a:t>
                      </a:r>
                      <a:r>
                        <a:rPr lang="en-I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, M., Mohamed, A., Levy, O., Stoyanov, V. and Zettlemoyer, L., 2019. </a:t>
                      </a:r>
                      <a:r>
                        <a:rPr lang="en-IN" sz="10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Bart: Denoising sequence-to-sequence pre-training for natural language generation, translation, and comprehension.</a:t>
                      </a:r>
                      <a:r>
                        <a:rPr lang="en-I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 </a:t>
                      </a:r>
                      <a:r>
                        <a:rPr lang="en-IN" sz="1000" b="0" i="0" u="none" strike="noStrike" noProof="0" err="1">
                          <a:solidFill>
                            <a:srgbClr val="0000FF"/>
                          </a:solidFill>
                          <a:latin typeface="Arial"/>
                        </a:rPr>
                        <a:t>arXiv</a:t>
                      </a:r>
                      <a:r>
                        <a:rPr lang="en-I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 preprint arXiv:1910.13461.</a:t>
                      </a:r>
                      <a:endParaRPr lang="en-US" sz="1000"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745731"/>
                  </a:ext>
                </a:extLst>
              </a:tr>
              <a:tr h="44182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 ResNet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He, K., Zhang, X., Ren, S. and Sun, J., 2016. </a:t>
                      </a:r>
                      <a:r>
                        <a:rPr lang="en-IN" sz="10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Deep residual learning for image recognition.</a:t>
                      </a:r>
                      <a:r>
                        <a:rPr lang="en-I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 In </a:t>
                      </a:r>
                      <a:r>
                        <a:rPr lang="en-IN" sz="1000" b="0" i="1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Proceedings of the IEEE conference on computer vision and pattern recognition</a:t>
                      </a:r>
                      <a:r>
                        <a:rPr lang="en-I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 (pp. 770-778).</a:t>
                      </a:r>
                      <a:endParaRPr lang="en-US" sz="1000"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0083147"/>
                  </a:ext>
                </a:extLst>
              </a:tr>
              <a:tr h="44182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 CLIP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Alec Radford, Jong Wook Kim, Chris Hallacy, Aditya Ramesh, Gabriel Goh, </a:t>
                      </a:r>
                      <a:r>
                        <a:rPr lang="en-IN" sz="1000" b="0" i="0" u="none" strike="noStrike" noProof="0" err="1">
                          <a:solidFill>
                            <a:srgbClr val="0000FF"/>
                          </a:solidFill>
                          <a:latin typeface="Arial"/>
                        </a:rPr>
                        <a:t>Sandhini</a:t>
                      </a:r>
                      <a:r>
                        <a:rPr lang="en-I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 Agarwal, Girish Sastry, Amanda Askell, Pamela Mishkin, Jack Clark, Gretchen Krueger, and Ilya </a:t>
                      </a:r>
                      <a:r>
                        <a:rPr lang="en-IN" sz="1000" b="0" i="0" u="none" strike="noStrike" noProof="0" err="1">
                          <a:solidFill>
                            <a:srgbClr val="0000FF"/>
                          </a:solidFill>
                          <a:latin typeface="Arial"/>
                        </a:rPr>
                        <a:t>Sutskever</a:t>
                      </a:r>
                      <a:r>
                        <a:rPr lang="en-I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. </a:t>
                      </a:r>
                      <a:r>
                        <a:rPr lang="en-IN" sz="10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Learning transferable visual models from natural language supervision.</a:t>
                      </a:r>
                      <a:r>
                        <a:rPr lang="en-I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 In ICML, 2021</a:t>
                      </a:r>
                      <a:endParaRPr lang="en-US" sz="1000"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1640404"/>
                  </a:ext>
                </a:extLst>
              </a:tr>
              <a:tr h="44182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 LORA</a:t>
                      </a:r>
                      <a:endParaRPr lang="en-US" sz="2400" b="1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Edward J. Hu, </a:t>
                      </a:r>
                      <a:r>
                        <a:rPr lang="en" sz="1000" b="0" i="0" u="none" strike="noStrike" noProof="0" err="1">
                          <a:solidFill>
                            <a:srgbClr val="0000FF"/>
                          </a:solidFill>
                          <a:latin typeface="Arial"/>
                        </a:rPr>
                        <a:t>Yelong</a:t>
                      </a: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 Shen, Phillip Wallis, </a:t>
                      </a:r>
                      <a:r>
                        <a:rPr lang="en" sz="1000" b="0" i="0" u="none" strike="noStrike" noProof="0" err="1">
                          <a:solidFill>
                            <a:srgbClr val="0000FF"/>
                          </a:solidFill>
                          <a:latin typeface="Arial"/>
                        </a:rPr>
                        <a:t>Zeyuan</a:t>
                      </a: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 </a:t>
                      </a:r>
                      <a:r>
                        <a:rPr lang="en" sz="1000" b="0" i="0" u="none" strike="noStrike" noProof="0" err="1">
                          <a:solidFill>
                            <a:srgbClr val="0000FF"/>
                          </a:solidFill>
                          <a:latin typeface="Arial"/>
                        </a:rPr>
                        <a:t>AllenZhu</a:t>
                      </a: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, </a:t>
                      </a:r>
                      <a:r>
                        <a:rPr lang="en" sz="1000" b="0" i="0" u="none" strike="noStrike" noProof="0" err="1">
                          <a:solidFill>
                            <a:srgbClr val="0000FF"/>
                          </a:solidFill>
                          <a:latin typeface="Arial"/>
                        </a:rPr>
                        <a:t>Yuanzhi</a:t>
                      </a: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 Li, Shean Wang, and </a:t>
                      </a:r>
                      <a:r>
                        <a:rPr lang="en" sz="1000" b="0" i="0" u="none" strike="noStrike" noProof="0" err="1">
                          <a:solidFill>
                            <a:srgbClr val="0000FF"/>
                          </a:solidFill>
                          <a:latin typeface="Arial"/>
                        </a:rPr>
                        <a:t>Weizhu</a:t>
                      </a: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 Chen. </a:t>
                      </a:r>
                      <a:r>
                        <a:rPr lang="en" sz="10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Lora: Low-rank adaptation of large language models.</a:t>
                      </a: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 </a:t>
                      </a:r>
                      <a:r>
                        <a:rPr lang="en" sz="1000" b="0" i="0" u="none" strike="noStrike" noProof="0" err="1">
                          <a:solidFill>
                            <a:srgbClr val="0000FF"/>
                          </a:solidFill>
                          <a:latin typeface="Arial"/>
                        </a:rPr>
                        <a:t>CoRR</a:t>
                      </a: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, abs/2106.09685, 2021</a:t>
                      </a:r>
                      <a:endParaRPr lang="en-US" sz="1000"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79083"/>
                  </a:ext>
                </a:extLst>
              </a:tr>
              <a:tr h="44182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 Prompt tuning</a:t>
                      </a:r>
                      <a:endParaRPr lang="en-US" sz="2400" b="1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Brian Lester, Rami Al-</a:t>
                      </a:r>
                      <a:r>
                        <a:rPr lang="en" sz="1000" b="0" i="0" u="none" strike="noStrike" noProof="0" err="1">
                          <a:solidFill>
                            <a:srgbClr val="0000FF"/>
                          </a:solidFill>
                          <a:latin typeface="Arial"/>
                        </a:rPr>
                        <a:t>Rfou</a:t>
                      </a: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, and Noah Constant. </a:t>
                      </a:r>
                      <a:r>
                        <a:rPr lang="en" sz="10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The power of scale for parameter-efficient prompt tuning.</a:t>
                      </a: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 In EMNLP, 2021</a:t>
                      </a:r>
                      <a:endParaRPr lang="en-US" sz="1000"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088162"/>
                  </a:ext>
                </a:extLst>
              </a:tr>
              <a:tr h="44182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1" i="0" u="none" strike="noStrike" noProof="0">
                          <a:solidFill>
                            <a:srgbClr val="FF0000"/>
                          </a:solidFill>
                        </a:rPr>
                        <a:t> </a:t>
                      </a:r>
                      <a:r>
                        <a:rPr lang="en-US" sz="2400" b="1" i="0" u="none" strike="noStrike" noProof="0" err="1">
                          <a:solidFill>
                            <a:srgbClr val="FF0000"/>
                          </a:solidFill>
                          <a:latin typeface="Arial"/>
                        </a:rPr>
                        <a:t>ColBERT</a:t>
                      </a:r>
                      <a:endParaRPr lang="en-US" sz="2400" b="1" err="1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Khattab, O., &amp; Zaharia, M. (2020, July). Colbert: Efficient and effective passage search via contextualized late interaction over </a:t>
                      </a:r>
                      <a:r>
                        <a:rPr lang="en" sz="1000" b="0" i="0" u="none" strike="noStrike" noProof="0" err="1">
                          <a:solidFill>
                            <a:srgbClr val="0000FF"/>
                          </a:solidFill>
                          <a:latin typeface="Arial"/>
                        </a:rPr>
                        <a:t>bert</a:t>
                      </a: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. In </a:t>
                      </a:r>
                      <a:r>
                        <a:rPr lang="en" sz="1000" b="0" i="1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Proceedings of the 43rd International ACM SIGIR conference on research and development in Information Retrieval</a:t>
                      </a: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 (pp. 39-48).</a:t>
                      </a:r>
                      <a:endParaRPr lang="en-US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166522"/>
                  </a:ext>
                </a:extLst>
              </a:tr>
              <a:tr h="46094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 FLMR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Lin, W., Chen, J., Mei, J., Coca, A., &amp; Byrne, B. (2024). Fine-grained late-interaction multi-modal retrieval for retrieval augmented visual question answering. </a:t>
                      </a:r>
                      <a:r>
                        <a:rPr lang="en" sz="1000" b="0" i="1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Advances in Neural Information Processing Systems</a:t>
                      </a: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, </a:t>
                      </a:r>
                      <a:r>
                        <a:rPr lang="en" sz="1000" b="0" i="1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36</a:t>
                      </a:r>
                      <a:r>
                        <a:rPr lang="en" sz="1000" b="0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.</a:t>
                      </a:r>
                      <a:endParaRPr lang="en-US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01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7132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799" y="2527"/>
            <a:ext cx="12195595" cy="1099623"/>
          </a:xfrm>
          <a:prstGeom prst="rect">
            <a:avLst/>
          </a:prstGeom>
        </p:spPr>
        <p:txBody>
          <a:bodyPr vert="horz" wrap="square" lIns="0" tIns="276251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300" spc="-13"/>
              <a:t>SOTA</a:t>
            </a:r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D73F9C5-11DF-6D21-6CA5-BC48B052B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196373"/>
              </p:ext>
            </p:extLst>
          </p:nvPr>
        </p:nvGraphicFramePr>
        <p:xfrm>
          <a:off x="2387337" y="1155799"/>
          <a:ext cx="7358019" cy="18159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63975">
                  <a:extLst>
                    <a:ext uri="{9D8B030D-6E8A-4147-A177-3AD203B41FA5}">
                      <a16:colId xmlns:a16="http://schemas.microsoft.com/office/drawing/2014/main" val="3092645354"/>
                    </a:ext>
                  </a:extLst>
                </a:gridCol>
                <a:gridCol w="2767785">
                  <a:extLst>
                    <a:ext uri="{9D8B030D-6E8A-4147-A177-3AD203B41FA5}">
                      <a16:colId xmlns:a16="http://schemas.microsoft.com/office/drawing/2014/main" val="2263551556"/>
                    </a:ext>
                  </a:extLst>
                </a:gridCol>
                <a:gridCol w="2826259">
                  <a:extLst>
                    <a:ext uri="{9D8B030D-6E8A-4147-A177-3AD203B41FA5}">
                      <a16:colId xmlns:a16="http://schemas.microsoft.com/office/drawing/2014/main" val="1494078321"/>
                    </a:ext>
                  </a:extLst>
                </a:gridCol>
              </a:tblGrid>
              <a:tr h="62732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44972A"/>
                          </a:solidFill>
                          <a:effectLst/>
                          <a:highlight>
                            <a:srgbClr val="EFEFEF"/>
                          </a:highlight>
                          <a:latin typeface="Lexend"/>
                        </a:rPr>
                        <a:t>Task</a:t>
                      </a:r>
                      <a:endParaRPr lang="en-US">
                        <a:effectLst/>
                        <a:highlight>
                          <a:srgbClr val="EFEFE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44972A"/>
                          </a:solidFill>
                          <a:effectLst/>
                          <a:highlight>
                            <a:srgbClr val="EFEFEF"/>
                          </a:highlight>
                          <a:latin typeface="Lexend"/>
                        </a:rPr>
                        <a:t>Accuracy</a:t>
                      </a:r>
                      <a:br>
                        <a:rPr lang="en-US" sz="1400">
                          <a:effectLst/>
                          <a:highlight>
                            <a:srgbClr val="EFEFEF"/>
                          </a:highlight>
                          <a:latin typeface="Lexend"/>
                        </a:rPr>
                      </a:br>
                      <a:r>
                        <a:rPr lang="en-US" sz="1400" b="1">
                          <a:solidFill>
                            <a:srgbClr val="44972A"/>
                          </a:solidFill>
                          <a:effectLst/>
                          <a:highlight>
                            <a:srgbClr val="EFEFEF"/>
                          </a:highlight>
                          <a:latin typeface="Lexend"/>
                        </a:rPr>
                        <a:t>(CLIP Encoder - BART LM)</a:t>
                      </a:r>
                      <a:endParaRPr lang="en-US">
                        <a:effectLst/>
                        <a:highlight>
                          <a:srgbClr val="EFEFE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44972A"/>
                          </a:solidFill>
                          <a:effectLst/>
                          <a:highlight>
                            <a:srgbClr val="EFEFEF"/>
                          </a:highlight>
                          <a:latin typeface="Lexend"/>
                        </a:rPr>
                        <a:t>Accuracy</a:t>
                      </a:r>
                      <a:br>
                        <a:rPr lang="en-US" sz="1200">
                          <a:effectLst/>
                          <a:highlight>
                            <a:srgbClr val="EFEFEF"/>
                          </a:highlight>
                          <a:latin typeface="Lexend"/>
                        </a:rPr>
                      </a:br>
                      <a:r>
                        <a:rPr lang="en-US" sz="1200" b="1">
                          <a:solidFill>
                            <a:srgbClr val="44972A"/>
                          </a:solidFill>
                          <a:effectLst/>
                          <a:highlight>
                            <a:srgbClr val="EFEFEF"/>
                          </a:highlight>
                          <a:latin typeface="Lexend"/>
                        </a:rPr>
                        <a:t>(Fast RCNN Encoder - BART LM)</a:t>
                      </a:r>
                      <a:endParaRPr lang="en-US">
                        <a:effectLst/>
                        <a:highlight>
                          <a:srgbClr val="EFEFE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45959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E63F0"/>
                          </a:solidFill>
                          <a:effectLst/>
                          <a:highlight>
                            <a:srgbClr val="FFFFFF"/>
                          </a:highlight>
                          <a:latin typeface="Lexend"/>
                        </a:rPr>
                        <a:t>NLVR2</a:t>
                      </a:r>
                      <a:endParaRPr lang="en-US">
                        <a:effectLst/>
                        <a:highlight>
                          <a:srgbClr val="FFFFF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E63F0"/>
                          </a:solidFill>
                          <a:effectLst/>
                          <a:highlight>
                            <a:srgbClr val="FFFFFF"/>
                          </a:highlight>
                          <a:latin typeface="Lexend"/>
                        </a:rPr>
                        <a:t>74.236</a:t>
                      </a:r>
                      <a:endParaRPr lang="en-US">
                        <a:effectLst/>
                        <a:highlight>
                          <a:srgbClr val="FFFFF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E63F0"/>
                          </a:solidFill>
                          <a:effectLst/>
                          <a:highlight>
                            <a:srgbClr val="FFFFFF"/>
                          </a:highlight>
                          <a:latin typeface="Lexend"/>
                        </a:rPr>
                        <a:t>72.3</a:t>
                      </a:r>
                      <a:endParaRPr lang="en-US">
                        <a:effectLst/>
                        <a:highlight>
                          <a:srgbClr val="FFFFF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2427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E63F0"/>
                          </a:solidFill>
                          <a:effectLst/>
                          <a:highlight>
                            <a:srgbClr val="FFFFFF"/>
                          </a:highlight>
                          <a:latin typeface="Lexend"/>
                        </a:rPr>
                        <a:t>VQA</a:t>
                      </a:r>
                      <a:endParaRPr lang="en-US">
                        <a:effectLst/>
                        <a:highlight>
                          <a:srgbClr val="FFFFF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E63F0"/>
                          </a:solidFill>
                          <a:effectLst/>
                          <a:highlight>
                            <a:srgbClr val="FFFFFF"/>
                          </a:highlight>
                          <a:latin typeface="Lexend"/>
                        </a:rPr>
                        <a:t>70.842</a:t>
                      </a:r>
                      <a:endParaRPr lang="en-US">
                        <a:effectLst/>
                        <a:highlight>
                          <a:srgbClr val="FFFFF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E63F0"/>
                          </a:solidFill>
                          <a:effectLst/>
                          <a:highlight>
                            <a:srgbClr val="FFFFFF"/>
                          </a:highlight>
                          <a:latin typeface="Lexend"/>
                        </a:rPr>
                        <a:t>67.8</a:t>
                      </a:r>
                      <a:endParaRPr lang="en-US">
                        <a:effectLst/>
                        <a:highlight>
                          <a:srgbClr val="FFFFF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06855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E63F0"/>
                          </a:solidFill>
                          <a:effectLst/>
                          <a:highlight>
                            <a:srgbClr val="FFFFFF"/>
                          </a:highlight>
                          <a:latin typeface="Lexend"/>
                        </a:rPr>
                        <a:t>GQA</a:t>
                      </a:r>
                      <a:endParaRPr lang="en-US">
                        <a:effectLst/>
                        <a:highlight>
                          <a:srgbClr val="FFFFF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E63F0"/>
                          </a:solidFill>
                          <a:effectLst/>
                          <a:highlight>
                            <a:srgbClr val="FFFFFF"/>
                          </a:highlight>
                          <a:latin typeface="Lexend"/>
                        </a:rPr>
                        <a:t>55.569</a:t>
                      </a:r>
                      <a:endParaRPr lang="en-US">
                        <a:effectLst/>
                        <a:highlight>
                          <a:srgbClr val="FFFFF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E63F0"/>
                          </a:solidFill>
                          <a:effectLst/>
                          <a:highlight>
                            <a:srgbClr val="FFFFFF"/>
                          </a:highlight>
                          <a:latin typeface="Lexend"/>
                        </a:rPr>
                        <a:t>57.3</a:t>
                      </a:r>
                      <a:endParaRPr lang="en-US">
                        <a:effectLst/>
                        <a:highlight>
                          <a:srgbClr val="FFFFF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1133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64FC2F3-CD3A-E29C-159E-5BFEB7336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736295"/>
              </p:ext>
            </p:extLst>
          </p:nvPr>
        </p:nvGraphicFramePr>
        <p:xfrm>
          <a:off x="2387042" y="4828882"/>
          <a:ext cx="7314943" cy="15848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3648">
                  <a:extLst>
                    <a:ext uri="{9D8B030D-6E8A-4147-A177-3AD203B41FA5}">
                      <a16:colId xmlns:a16="http://schemas.microsoft.com/office/drawing/2014/main" val="3286948769"/>
                    </a:ext>
                  </a:extLst>
                </a:gridCol>
                <a:gridCol w="2751582">
                  <a:extLst>
                    <a:ext uri="{9D8B030D-6E8A-4147-A177-3AD203B41FA5}">
                      <a16:colId xmlns:a16="http://schemas.microsoft.com/office/drawing/2014/main" val="1416954106"/>
                    </a:ext>
                  </a:extLst>
                </a:gridCol>
                <a:gridCol w="2809713">
                  <a:extLst>
                    <a:ext uri="{9D8B030D-6E8A-4147-A177-3AD203B41FA5}">
                      <a16:colId xmlns:a16="http://schemas.microsoft.com/office/drawing/2014/main" val="508848431"/>
                    </a:ext>
                  </a:extLst>
                </a:gridCol>
              </a:tblGrid>
              <a:tr h="39340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44972A"/>
                          </a:solidFill>
                          <a:effectLst/>
                          <a:highlight>
                            <a:srgbClr val="EFEFEF"/>
                          </a:highlight>
                          <a:latin typeface="Lexend"/>
                        </a:rPr>
                        <a:t>Task</a:t>
                      </a:r>
                      <a:endParaRPr lang="en-US">
                        <a:effectLst/>
                        <a:highlight>
                          <a:srgbClr val="EFEFE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44972A"/>
                          </a:solidFill>
                          <a:effectLst/>
                          <a:highlight>
                            <a:srgbClr val="EFEFEF"/>
                          </a:highlight>
                          <a:latin typeface="Lexend"/>
                        </a:rPr>
                        <a:t>Model</a:t>
                      </a:r>
                      <a:endParaRPr lang="en-US">
                        <a:effectLst/>
                        <a:highlight>
                          <a:srgbClr val="EFEFE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44972A"/>
                          </a:solidFill>
                          <a:effectLst/>
                          <a:highlight>
                            <a:srgbClr val="EFEFEF"/>
                          </a:highlight>
                          <a:latin typeface="Lexend"/>
                        </a:rPr>
                        <a:t>Accuracy</a:t>
                      </a:r>
                      <a:endParaRPr lang="en-US">
                        <a:effectLst/>
                        <a:highlight>
                          <a:srgbClr val="EFEFE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68017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E63F0"/>
                          </a:solidFill>
                          <a:effectLst/>
                          <a:highlight>
                            <a:srgbClr val="FFFFFF"/>
                          </a:highlight>
                          <a:latin typeface="Lexend"/>
                        </a:rPr>
                        <a:t>NLVR2</a:t>
                      </a:r>
                      <a:endParaRPr lang="en-US">
                        <a:effectLst/>
                        <a:highlight>
                          <a:srgbClr val="FFFFF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E63F0"/>
                          </a:solidFill>
                          <a:effectLst/>
                          <a:highlight>
                            <a:srgbClr val="FFFFFF"/>
                          </a:highlight>
                          <a:latin typeface="Lexend"/>
                        </a:rPr>
                        <a:t>BEiT-3</a:t>
                      </a:r>
                      <a:endParaRPr lang="en-US">
                        <a:effectLst/>
                        <a:highlight>
                          <a:srgbClr val="FFFFF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E63F0"/>
                          </a:solidFill>
                          <a:effectLst/>
                          <a:highlight>
                            <a:srgbClr val="FFFFFF"/>
                          </a:highlight>
                          <a:latin typeface="Lexend"/>
                        </a:rPr>
                        <a:t>92.58</a:t>
                      </a:r>
                      <a:endParaRPr lang="en-US">
                        <a:effectLst/>
                        <a:highlight>
                          <a:srgbClr val="FFFFF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44433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E63F0"/>
                          </a:solidFill>
                          <a:effectLst/>
                          <a:highlight>
                            <a:srgbClr val="FFFFFF"/>
                          </a:highlight>
                          <a:latin typeface="Lexend"/>
                        </a:rPr>
                        <a:t>VQA</a:t>
                      </a:r>
                      <a:endParaRPr lang="en-US">
                        <a:effectLst/>
                        <a:highlight>
                          <a:srgbClr val="FFFFF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err="1">
                          <a:solidFill>
                            <a:srgbClr val="0E63F0"/>
                          </a:solidFill>
                          <a:effectLst/>
                          <a:highlight>
                            <a:srgbClr val="FFFFFF"/>
                          </a:highlight>
                          <a:latin typeface="Lexend"/>
                        </a:rPr>
                        <a:t>PaLI</a:t>
                      </a:r>
                      <a:endParaRPr lang="en-US" err="1">
                        <a:effectLst/>
                        <a:highlight>
                          <a:srgbClr val="FFFFF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E63F0"/>
                          </a:solidFill>
                          <a:effectLst/>
                          <a:highlight>
                            <a:srgbClr val="FFFFFF"/>
                          </a:highlight>
                          <a:latin typeface="Lexend"/>
                        </a:rPr>
                        <a:t>84.3</a:t>
                      </a:r>
                      <a:endParaRPr lang="en-US">
                        <a:effectLst/>
                        <a:highlight>
                          <a:srgbClr val="FFFFF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76978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E63F0"/>
                          </a:solidFill>
                          <a:effectLst/>
                          <a:highlight>
                            <a:srgbClr val="FFFFFF"/>
                          </a:highlight>
                          <a:latin typeface="Lexend"/>
                        </a:rPr>
                        <a:t>GQA</a:t>
                      </a:r>
                      <a:endParaRPr lang="en-US">
                        <a:effectLst/>
                        <a:highlight>
                          <a:srgbClr val="FFFFF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E63F0"/>
                          </a:solidFill>
                          <a:effectLst/>
                          <a:highlight>
                            <a:srgbClr val="FFFFFF"/>
                          </a:highlight>
                          <a:latin typeface="Lexend"/>
                        </a:rPr>
                        <a:t>CFR</a:t>
                      </a:r>
                      <a:endParaRPr lang="en-US">
                        <a:effectLst/>
                        <a:highlight>
                          <a:srgbClr val="FFFFF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solidFill>
                            <a:srgbClr val="0E63F0"/>
                          </a:solidFill>
                          <a:effectLst/>
                          <a:highlight>
                            <a:srgbClr val="FFFFFF"/>
                          </a:highlight>
                          <a:latin typeface="Lexend"/>
                        </a:rPr>
                        <a:t>72.1</a:t>
                      </a:r>
                      <a:endParaRPr lang="en-US">
                        <a:effectLst/>
                        <a:highlight>
                          <a:srgbClr val="FFFFFF"/>
                        </a:highlight>
                      </a:endParaRPr>
                    </a:p>
                  </a:txBody>
                  <a:tcPr marL="91421" marR="91421" marT="91421" marB="91421" anchor="ctr">
                    <a:lnL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54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465665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514C066C-11A7-6B7F-1874-1E60F296F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073" y="2977110"/>
            <a:ext cx="7358482" cy="16216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214B71-68D8-50DC-8D83-81C0A3DE44EF}"/>
              </a:ext>
            </a:extLst>
          </p:cNvPr>
          <p:cNvSpPr txBox="1"/>
          <p:nvPr/>
        </p:nvSpPr>
        <p:spPr>
          <a:xfrm>
            <a:off x="3198" y="6501537"/>
            <a:ext cx="1217814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latin typeface="Arial"/>
                <a:cs typeface="Arial"/>
              </a:rPr>
              <a:t>PLEASE NOTE: This slide is not part of the presentation. This is an APPENDIX slide</a:t>
            </a:r>
          </a:p>
        </p:txBody>
      </p:sp>
    </p:spTree>
    <p:extLst>
      <p:ext uri="{BB962C8B-B14F-4D97-AF65-F5344CB8AC3E}">
        <p14:creationId xmlns:p14="http://schemas.microsoft.com/office/powerpoint/2010/main" val="4263355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4065" y="-163411"/>
            <a:ext cx="10403867" cy="824764"/>
          </a:xfrm>
          <a:prstGeom prst="rect">
            <a:avLst/>
          </a:prstGeom>
        </p:spPr>
        <p:txBody>
          <a:bodyPr vert="horz" wrap="square" lIns="0" tIns="276251" rIns="0" bIns="0" rtlCol="0">
            <a:spAutoFit/>
          </a:bodyPr>
          <a:lstStyle/>
          <a:p>
            <a:pPr marL="2925160">
              <a:lnSpc>
                <a:spcPct val="100000"/>
              </a:lnSpc>
              <a:spcBef>
                <a:spcPts val="133"/>
              </a:spcBef>
            </a:pPr>
            <a:r>
              <a:rPr lang="en-US"/>
              <a:t>Data</a:t>
            </a:r>
            <a:r>
              <a:rPr lang="en-US" spc="-147"/>
              <a:t> </a:t>
            </a:r>
            <a:r>
              <a:rPr lang="en-US" spc="-13"/>
              <a:t>Handling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9520CB7-ED0C-75D7-91D9-1E0F481FD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257757"/>
              </p:ext>
            </p:extLst>
          </p:nvPr>
        </p:nvGraphicFramePr>
        <p:xfrm>
          <a:off x="226540" y="2718486"/>
          <a:ext cx="11741904" cy="3956424"/>
        </p:xfrm>
        <a:graphic>
          <a:graphicData uri="http://schemas.openxmlformats.org/drawingml/2006/table">
            <a:tbl>
              <a:tblPr firstRow="1" bandRow="1"/>
              <a:tblGrid>
                <a:gridCol w="1535169">
                  <a:extLst>
                    <a:ext uri="{9D8B030D-6E8A-4147-A177-3AD203B41FA5}">
                      <a16:colId xmlns:a16="http://schemas.microsoft.com/office/drawing/2014/main" val="4215067748"/>
                    </a:ext>
                  </a:extLst>
                </a:gridCol>
                <a:gridCol w="3618388">
                  <a:extLst>
                    <a:ext uri="{9D8B030D-6E8A-4147-A177-3AD203B41FA5}">
                      <a16:colId xmlns:a16="http://schemas.microsoft.com/office/drawing/2014/main" val="3608252406"/>
                    </a:ext>
                  </a:extLst>
                </a:gridCol>
                <a:gridCol w="6588347">
                  <a:extLst>
                    <a:ext uri="{9D8B030D-6E8A-4147-A177-3AD203B41FA5}">
                      <a16:colId xmlns:a16="http://schemas.microsoft.com/office/drawing/2014/main" val="3686343957"/>
                    </a:ext>
                  </a:extLst>
                </a:gridCol>
              </a:tblGrid>
              <a:tr h="49426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2400" b="1" i="0" u="none" strike="noStrike" noProof="0">
                          <a:solidFill>
                            <a:srgbClr val="00B050"/>
                          </a:solidFill>
                          <a:latin typeface="Calibri"/>
                        </a:rPr>
                        <a:t>Dataset</a:t>
                      </a:r>
                      <a:endParaRPr lang="en-US" sz="2400"/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B050"/>
                          </a:solidFill>
                        </a:rPr>
                        <a:t>Data source URL</a:t>
                      </a:r>
                      <a:endParaRPr lang="en-IN" sz="2400" b="1" err="1">
                        <a:solidFill>
                          <a:srgbClr val="00B050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2400" b="1">
                          <a:solidFill>
                            <a:srgbClr val="00B050"/>
                          </a:solidFill>
                        </a:rPr>
                        <a:t>Data statistics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50745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l"/>
                      <a:r>
                        <a:rPr lang="en-IN" sz="1900" b="1">
                          <a:solidFill>
                            <a:srgbClr val="0000FF"/>
                          </a:solidFill>
                          <a:latin typeface="Arial"/>
                        </a:rPr>
                        <a:t>VQA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IN" sz="1500" b="1" i="0" u="none" strike="noStrike" noProof="0">
                          <a:solidFill>
                            <a:srgbClr val="FF0000"/>
                          </a:solidFill>
                          <a:latin typeface="Arial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https://visualqa.org/download.html</a:t>
                      </a:r>
                      <a:r>
                        <a:rPr lang="en-IN" sz="15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 </a:t>
                      </a:r>
                      <a:endParaRPr lang="en-US" sz="1500" b="1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b="1" i="0" u="none" strike="noStrike" baseline="0" noProof="0">
                          <a:solidFill>
                            <a:srgbClr val="0000FF"/>
                          </a:solidFill>
                          <a:latin typeface="Arial"/>
                        </a:rPr>
                        <a:t> 204,721 COCO images, </a:t>
                      </a:r>
                      <a:endParaRPr lang="en-US" sz="1600" b="1">
                        <a:latin typeface="Arial"/>
                      </a:endParaRP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b="1" i="0" u="none" strike="noStrike" baseline="0" noProof="0">
                          <a:solidFill>
                            <a:srgbClr val="0000FF"/>
                          </a:solidFill>
                          <a:latin typeface="Arial"/>
                        </a:rPr>
                        <a:t> At least 3 questions (5.4 questions on average) per image, </a:t>
                      </a:r>
                      <a:endParaRPr lang="en-US" sz="1600" b="1">
                        <a:latin typeface="Arial"/>
                      </a:endParaRP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b="1" i="0" u="none" strike="noStrike" baseline="0" noProof="0">
                          <a:solidFill>
                            <a:srgbClr val="0000FF"/>
                          </a:solidFill>
                          <a:latin typeface="Arial"/>
                        </a:rPr>
                        <a:t> 10 ground truth answers per question,</a:t>
                      </a:r>
                      <a:endParaRPr lang="en-US" sz="1600" b="1">
                        <a:latin typeface="Arial"/>
                      </a:endParaRP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b="1" i="0" u="none" strike="noStrike" baseline="0" noProof="0">
                          <a:solidFill>
                            <a:srgbClr val="0000FF"/>
                          </a:solidFill>
                          <a:latin typeface="Arial"/>
                        </a:rPr>
                        <a:t> 3 plausible (but likely incorrect) answers per question</a:t>
                      </a:r>
                      <a:endParaRPr lang="en-US" sz="1600" b="1">
                        <a:latin typeface="Arial"/>
                      </a:endParaRP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421306"/>
                  </a:ext>
                </a:extLst>
              </a:tr>
              <a:tr h="812943">
                <a:tc>
                  <a:txBody>
                    <a:bodyPr/>
                    <a:lstStyle/>
                    <a:p>
                      <a:pPr algn="l"/>
                      <a:r>
                        <a:rPr lang="en-IN" sz="1900" b="1">
                          <a:solidFill>
                            <a:srgbClr val="0000FF"/>
                          </a:solidFill>
                          <a:latin typeface="Arial"/>
                        </a:rPr>
                        <a:t>GQA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IN" sz="1500" b="1" i="0" u="none" strike="noStrike" noProof="0">
                          <a:solidFill>
                            <a:srgbClr val="FF0000"/>
                          </a:solidFill>
                          <a:latin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https://cs.stanford.edu/people/dorarad/gqa/download.html</a:t>
                      </a:r>
                      <a:r>
                        <a:rPr lang="en-IN" sz="15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 </a:t>
                      </a:r>
                      <a:endParaRPr lang="en-IN" sz="1500" b="1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" sz="16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Contains 110K images 22M questions</a:t>
                      </a:r>
                      <a:endParaRPr lang="en-US" sz="1600" b="1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4556"/>
                  </a:ext>
                </a:extLst>
              </a:tr>
              <a:tr h="686251">
                <a:tc>
                  <a:txBody>
                    <a:bodyPr/>
                    <a:lstStyle/>
                    <a:p>
                      <a:pPr algn="l"/>
                      <a:r>
                        <a:rPr lang="en-IN" sz="1900" b="1">
                          <a:solidFill>
                            <a:srgbClr val="0000FF"/>
                          </a:solidFill>
                          <a:latin typeface="Arial"/>
                        </a:rPr>
                        <a:t>NLVR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IN" sz="1500" b="1" i="0" u="none" strike="noStrike" noProof="0">
                          <a:solidFill>
                            <a:srgbClr val="FF0000"/>
                          </a:solidFill>
                          <a:latin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https://lil.nlp.cornell.edu/nlvr/</a:t>
                      </a:r>
                      <a:r>
                        <a:rPr lang="en-IN" sz="15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buFont typeface="Arial"/>
                        <a:buChar char="•"/>
                      </a:pPr>
                      <a:r>
                        <a:rPr lang="en" sz="1600" b="1" i="0" u="none" strike="noStrike" noProof="0">
                          <a:solidFill>
                            <a:srgbClr val="0000FF"/>
                          </a:solidFill>
                          <a:latin typeface="Arial"/>
                        </a:rPr>
                        <a:t>107,292 examples of human-written English sentences grounded in pairs of photographs</a:t>
                      </a:r>
                      <a:endParaRPr lang="en-US" sz="1600" b="1">
                        <a:latin typeface="Arial"/>
                      </a:endParaRP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189242"/>
                  </a:ext>
                </a:extLst>
              </a:tr>
              <a:tr h="865681">
                <a:tc>
                  <a:txBody>
                    <a:bodyPr/>
                    <a:lstStyle/>
                    <a:p>
                      <a:pPr algn="l"/>
                      <a:r>
                        <a:rPr lang="en-IN" sz="1900" b="1">
                          <a:solidFill>
                            <a:srgbClr val="0000FF"/>
                          </a:solidFill>
                          <a:latin typeface="Arial"/>
                        </a:rPr>
                        <a:t>COCO Caption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IN" sz="1500" b="1" i="0" u="none" strike="noStrike" noProof="0">
                          <a:solidFill>
                            <a:srgbClr val="FF0000"/>
                          </a:solidFill>
                          <a:latin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https://cocodataset.org/#download</a:t>
                      </a:r>
                      <a:r>
                        <a:rPr lang="en-IN" sz="1500" b="1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 </a:t>
                      </a:r>
                      <a:endParaRPr lang="en-US" sz="1500" b="1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buFont typeface="Arial"/>
                        <a:buChar char="•"/>
                      </a:pPr>
                      <a:r>
                        <a:rPr lang="en-IN" sz="1600" b="1">
                          <a:solidFill>
                            <a:srgbClr val="0000FF"/>
                          </a:solidFill>
                          <a:latin typeface="Arial"/>
                        </a:rPr>
                        <a:t>Image/Captioning: 123.2k/566.8k</a:t>
                      </a:r>
                      <a:endParaRPr lang="en-US" sz="1600" b="1">
                        <a:latin typeface="Arial"/>
                      </a:endParaRP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48465"/>
                  </a:ext>
                </a:extLst>
              </a:tr>
            </a:tbl>
          </a:graphicData>
        </a:graphic>
      </p:graphicFrame>
      <p:sp>
        <p:nvSpPr>
          <p:cNvPr id="5" name="object 3">
            <a:extLst>
              <a:ext uri="{FF2B5EF4-FFF2-40B4-BE49-F238E27FC236}">
                <a16:creationId xmlns:a16="http://schemas.microsoft.com/office/drawing/2014/main" id="{5C154232-E56A-5876-72A2-662E3DFB02E8}"/>
              </a:ext>
            </a:extLst>
          </p:cNvPr>
          <p:cNvSpPr txBox="1"/>
          <p:nvPr/>
        </p:nvSpPr>
        <p:spPr>
          <a:xfrm>
            <a:off x="377075" y="928900"/>
            <a:ext cx="11441532" cy="1694673"/>
          </a:xfrm>
          <a:prstGeom prst="rect">
            <a:avLst/>
          </a:prstGeom>
        </p:spPr>
        <p:txBody>
          <a:bodyPr vert="horz" wrap="square" lIns="0" tIns="16933" rIns="0" bIns="0" rtlCol="0" anchor="t">
            <a:spAutoFit/>
          </a:bodyPr>
          <a:lstStyle/>
          <a:p>
            <a:pPr marL="473075" marR="6350" indent="-456565">
              <a:spcBef>
                <a:spcPts val="133"/>
              </a:spcBef>
              <a:buFont typeface="Arial"/>
              <a:buChar char="•"/>
              <a:tabLst>
                <a:tab pos="463962" algn="l"/>
              </a:tabLst>
            </a:pPr>
            <a:r>
              <a:rPr lang="en-US" sz="2650" b="1" spc="-13">
                <a:solidFill>
                  <a:srgbClr val="0000FF"/>
                </a:solidFill>
                <a:latin typeface="Arial"/>
                <a:cs typeface="Arial"/>
              </a:rPr>
              <a:t>Image features are extracted from CLIP [ResNet 101 backbone]</a:t>
            </a:r>
            <a:endParaRPr lang="en-US" sz="2650" b="1">
              <a:latin typeface="Arial"/>
              <a:cs typeface="Arial"/>
            </a:endParaRPr>
          </a:p>
          <a:p>
            <a:pPr marL="473075" marR="6350" indent="-456565">
              <a:spcBef>
                <a:spcPts val="133"/>
              </a:spcBef>
              <a:buFont typeface="Arial"/>
              <a:buChar char="•"/>
              <a:tabLst>
                <a:tab pos="463962" algn="l"/>
              </a:tabLst>
            </a:pPr>
            <a:r>
              <a:rPr lang="en-US" sz="2650" b="1" spc="-13">
                <a:solidFill>
                  <a:srgbClr val="0000FF"/>
                </a:solidFill>
                <a:latin typeface="Arial"/>
                <a:cs typeface="Arial"/>
              </a:rPr>
              <a:t>BART tokenizer are used </a:t>
            </a:r>
          </a:p>
          <a:p>
            <a:pPr marL="473075" marR="6350" indent="-456565">
              <a:spcBef>
                <a:spcPts val="133"/>
              </a:spcBef>
              <a:buFont typeface="Arial"/>
              <a:buChar char="•"/>
              <a:tabLst>
                <a:tab pos="463962" algn="l"/>
              </a:tabLst>
            </a:pPr>
            <a:r>
              <a:rPr lang="en-US" sz="2650" b="1" spc="-13">
                <a:solidFill>
                  <a:srgbClr val="0000FF"/>
                </a:solidFill>
                <a:latin typeface="Arial"/>
                <a:cs typeface="Arial"/>
              </a:rPr>
              <a:t>Image size 224 x 224</a:t>
            </a:r>
          </a:p>
          <a:p>
            <a:pPr marL="473075" marR="6350" indent="-456565">
              <a:spcBef>
                <a:spcPts val="133"/>
              </a:spcBef>
              <a:buFont typeface="Arial"/>
              <a:buChar char="•"/>
              <a:tabLst>
                <a:tab pos="463962" algn="l"/>
              </a:tabLst>
            </a:pPr>
            <a:r>
              <a:rPr lang="en-US" sz="2650" b="1" spc="-13">
                <a:solidFill>
                  <a:srgbClr val="FC9925"/>
                </a:solidFill>
                <a:latin typeface="Arial"/>
                <a:cs typeface="Arial"/>
              </a:rPr>
              <a:t>More about each dataset in the future slides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5E82DE-B331-82EC-87C3-50AFD8411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741663"/>
              </p:ext>
            </p:extLst>
          </p:nvPr>
        </p:nvGraphicFramePr>
        <p:xfrm>
          <a:off x="391296" y="1529148"/>
          <a:ext cx="11404983" cy="4654854"/>
        </p:xfrm>
        <a:graphic>
          <a:graphicData uri="http://schemas.openxmlformats.org/drawingml/2006/table">
            <a:tbl>
              <a:tblPr firstRow="1" bandRow="1"/>
              <a:tblGrid>
                <a:gridCol w="3375000">
                  <a:extLst>
                    <a:ext uri="{9D8B030D-6E8A-4147-A177-3AD203B41FA5}">
                      <a16:colId xmlns:a16="http://schemas.microsoft.com/office/drawing/2014/main" val="4215067748"/>
                    </a:ext>
                  </a:extLst>
                </a:gridCol>
                <a:gridCol w="2676661">
                  <a:extLst>
                    <a:ext uri="{9D8B030D-6E8A-4147-A177-3AD203B41FA5}">
                      <a16:colId xmlns:a16="http://schemas.microsoft.com/office/drawing/2014/main" val="3608252406"/>
                    </a:ext>
                  </a:extLst>
                </a:gridCol>
                <a:gridCol w="2676661">
                  <a:extLst>
                    <a:ext uri="{9D8B030D-6E8A-4147-A177-3AD203B41FA5}">
                      <a16:colId xmlns:a16="http://schemas.microsoft.com/office/drawing/2014/main" val="2295474509"/>
                    </a:ext>
                  </a:extLst>
                </a:gridCol>
                <a:gridCol w="2676661">
                  <a:extLst>
                    <a:ext uri="{9D8B030D-6E8A-4147-A177-3AD203B41FA5}">
                      <a16:colId xmlns:a16="http://schemas.microsoft.com/office/drawing/2014/main" val="209121204"/>
                    </a:ext>
                  </a:extLst>
                </a:gridCol>
              </a:tblGrid>
              <a:tr h="7758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2400" b="1">
                          <a:solidFill>
                            <a:srgbClr val="059818"/>
                          </a:solidFill>
                        </a:rPr>
                        <a:t>Dataset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59818"/>
                          </a:solidFill>
                        </a:rPr>
                        <a:t>No of images / (No of Question answer or captions)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29147"/>
                  </a:ext>
                </a:extLst>
              </a:tr>
              <a:tr h="775809">
                <a:tc>
                  <a:txBody>
                    <a:bodyPr/>
                    <a:lstStyle/>
                    <a:p>
                      <a:pPr algn="ctr"/>
                      <a:endParaRPr lang="en-IN" sz="2400" b="1">
                        <a:solidFill>
                          <a:srgbClr val="059818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59818"/>
                          </a:solidFill>
                        </a:rPr>
                        <a:t>Train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59818"/>
                          </a:solidFill>
                        </a:rPr>
                        <a:t>Validation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59818"/>
                          </a:solidFill>
                        </a:rPr>
                        <a:t>Test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50745"/>
                  </a:ext>
                </a:extLst>
              </a:tr>
              <a:tr h="775809"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00FF"/>
                          </a:solidFill>
                          <a:latin typeface="Arial"/>
                        </a:rPr>
                        <a:t>VQA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00FF"/>
                          </a:solidFill>
                          <a:latin typeface="Arial"/>
                        </a:rPr>
                        <a:t>113.2k/605.1k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00FF"/>
                          </a:solidFill>
                          <a:latin typeface="Arial"/>
                        </a:rPr>
                        <a:t>5.0k/26.7k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00FF"/>
                          </a:solidFill>
                          <a:latin typeface="Arial"/>
                        </a:rPr>
                        <a:t>5.0k/26.3k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421306"/>
                  </a:ext>
                </a:extLst>
              </a:tr>
              <a:tr h="775809"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00FF"/>
                          </a:solidFill>
                          <a:latin typeface="Arial"/>
                        </a:rPr>
                        <a:t>GQA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00FF"/>
                          </a:solidFill>
                          <a:latin typeface="Arial"/>
                        </a:rPr>
                        <a:t>72.1k/943.0k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00FF"/>
                          </a:solidFill>
                          <a:latin typeface="Arial"/>
                        </a:rPr>
                        <a:t>10.2k/132.1k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00FF"/>
                          </a:solidFill>
                          <a:latin typeface="Arial"/>
                        </a:rPr>
                        <a:t>12.6k/156.4k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4556"/>
                  </a:ext>
                </a:extLst>
              </a:tr>
              <a:tr h="775809"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00FF"/>
                          </a:solidFill>
                          <a:latin typeface="Arial"/>
                        </a:rPr>
                        <a:t>NLVR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00FF"/>
                          </a:solidFill>
                          <a:latin typeface="Arial"/>
                        </a:rPr>
                        <a:t>103.2k/86.4k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00FF"/>
                          </a:solidFill>
                          <a:latin typeface="Arial"/>
                        </a:rPr>
                        <a:t>8.1k/7.0k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00FF"/>
                          </a:solidFill>
                          <a:latin typeface="Arial"/>
                        </a:rPr>
                        <a:t>8.1k/7.0k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189242"/>
                  </a:ext>
                </a:extLst>
              </a:tr>
              <a:tr h="775809"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00FF"/>
                          </a:solidFill>
                          <a:latin typeface="Arial"/>
                        </a:rPr>
                        <a:t>COCO Caption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00FF"/>
                          </a:solidFill>
                          <a:latin typeface="Arial"/>
                        </a:rPr>
                        <a:t>113.2k/566.8k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00FF"/>
                          </a:solidFill>
                          <a:latin typeface="Arial"/>
                        </a:rPr>
                        <a:t>5.0k/5.0k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00FF"/>
                          </a:solidFill>
                          <a:latin typeface="Arial"/>
                        </a:rPr>
                        <a:t>5.0k/5.0k</a:t>
                      </a:r>
                    </a:p>
                  </a:txBody>
                  <a:tcPr marL="121920" marR="121920" marT="60960" marB="60960" anchor="ctr">
                    <a:solidFill>
                      <a:srgbClr val="FCF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48465"/>
                  </a:ext>
                </a:extLst>
              </a:tr>
            </a:tbl>
          </a:graphicData>
        </a:graphic>
      </p:graphicFrame>
      <p:sp>
        <p:nvSpPr>
          <p:cNvPr id="4" name="Google Shape;130;p2">
            <a:extLst>
              <a:ext uri="{FF2B5EF4-FFF2-40B4-BE49-F238E27FC236}">
                <a16:creationId xmlns:a16="http://schemas.microsoft.com/office/drawing/2014/main" id="{A258271C-D7C6-DD58-8405-4C248777B1B5}"/>
              </a:ext>
            </a:extLst>
          </p:cNvPr>
          <p:cNvSpPr txBox="1">
            <a:spLocks/>
          </p:cNvSpPr>
          <p:nvPr/>
        </p:nvSpPr>
        <p:spPr>
          <a:xfrm>
            <a:off x="-5776" y="-1857"/>
            <a:ext cx="12196595" cy="124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>
              <a:buClr>
                <a:srgbClr val="009900"/>
              </a:buClr>
              <a:buSzPts val="4000"/>
            </a:pPr>
            <a:r>
              <a:rPr lang="en-IN" sz="4267" b="1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Data Handling : </a:t>
            </a:r>
            <a:r>
              <a:rPr lang="en-IN" sz="4267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Dataset Split</a:t>
            </a:r>
            <a:endParaRPr lang="en-IN" sz="4267" b="1">
              <a:solidFill>
                <a:srgbClr val="0000FF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866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g2cccc2e7f7c_1_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30" y="1449301"/>
            <a:ext cx="4328040" cy="27494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8" name="Google Shape;558;g2cccc2e7f7c_1_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9648" y="1453353"/>
            <a:ext cx="6679581" cy="274839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9" name="Google Shape;559;g2cccc2e7f7c_1_322"/>
          <p:cNvSpPr txBox="1"/>
          <p:nvPr/>
        </p:nvSpPr>
        <p:spPr>
          <a:xfrm>
            <a:off x="333830" y="4866636"/>
            <a:ext cx="11555200" cy="1785064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marL="380990" indent="-380990" algn="l" rtl="0">
              <a:buClr>
                <a:srgbClr val="000000"/>
              </a:buClr>
              <a:buSzPts val="2500"/>
              <a:buFont typeface="Arial"/>
              <a:buChar char="•"/>
            </a:pPr>
            <a:r>
              <a:rPr lang="en" sz="2000">
                <a:solidFill>
                  <a:srgbClr val="0000FF"/>
                </a:solidFill>
                <a:ea typeface="Lexend SemiBold"/>
                <a:cs typeface="Lexend SemiBold"/>
                <a:sym typeface="Lexend SemiBold"/>
              </a:rPr>
              <a:t>NLVR2 contains 107,292 examples of human-written English sentences grounded in pairs of Photographs.</a:t>
            </a:r>
            <a:endParaRPr lang="en-US" sz="2000">
              <a:solidFill>
                <a:srgbClr val="0000FF"/>
              </a:solidFill>
              <a:ea typeface="Lexend SemiBold"/>
              <a:cs typeface="Lexend SemiBold"/>
            </a:endParaRPr>
          </a:p>
          <a:p>
            <a:pPr marL="380990" indent="-380990" algn="l">
              <a:buClr>
                <a:srgbClr val="000000"/>
              </a:buClr>
              <a:buSzPts val="2500"/>
              <a:buFont typeface="Arial"/>
              <a:buChar char="•"/>
            </a:pPr>
            <a:r>
              <a:rPr lang="en" sz="2000">
                <a:solidFill>
                  <a:srgbClr val="0000FF"/>
                </a:solidFill>
                <a:ea typeface="Lexend SemiBold"/>
                <a:cs typeface="Lexend SemiBold"/>
                <a:sym typeface="Lexend SemiBold"/>
              </a:rPr>
              <a:t>The task is to determine whether a sentence is true about a visual input</a:t>
            </a:r>
            <a:endParaRPr lang="en-US" sz="2667">
              <a:solidFill>
                <a:srgbClr val="0000FF"/>
              </a:solidFill>
              <a:ea typeface="Lexend SemiBold"/>
              <a:cs typeface="Lexend SemiBold"/>
              <a:sym typeface="Lexend SemiBold"/>
            </a:endParaRPr>
          </a:p>
          <a:p>
            <a:pPr marL="380990" indent="-380990" algn="l">
              <a:buClr>
                <a:srgbClr val="000000"/>
              </a:buClr>
              <a:buSzPts val="2500"/>
              <a:buFont typeface="Arial"/>
              <a:buChar char="•"/>
            </a:pPr>
            <a:r>
              <a:rPr lang="en" sz="2000">
                <a:solidFill>
                  <a:srgbClr val="0000FF"/>
                </a:solidFill>
                <a:ea typeface="Lexend SemiBold"/>
                <a:cs typeface="Lexend SemiBold"/>
                <a:sym typeface="Lexend SemiBold"/>
              </a:rPr>
              <a:t>Solving the task requires reasoning about sets of objects, comparisons, and spatial relations, while including much more visually complex images.</a:t>
            </a:r>
            <a:endParaRPr lang="en-US" sz="2667">
              <a:solidFill>
                <a:srgbClr val="0000FF"/>
              </a:solidFill>
              <a:ea typeface="Lexend Medium"/>
              <a:cs typeface="Lexend Medium"/>
            </a:endParaRPr>
          </a:p>
        </p:txBody>
      </p:sp>
      <p:sp>
        <p:nvSpPr>
          <p:cNvPr id="3" name="Google Shape;130;p2">
            <a:extLst>
              <a:ext uri="{FF2B5EF4-FFF2-40B4-BE49-F238E27FC236}">
                <a16:creationId xmlns:a16="http://schemas.microsoft.com/office/drawing/2014/main" id="{624B8ED7-9829-1BA1-4E26-61A7AE09D71B}"/>
              </a:ext>
            </a:extLst>
          </p:cNvPr>
          <p:cNvSpPr txBox="1">
            <a:spLocks/>
          </p:cNvSpPr>
          <p:nvPr/>
        </p:nvSpPr>
        <p:spPr>
          <a:xfrm>
            <a:off x="-2496" y="733"/>
            <a:ext cx="12196453" cy="83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4800" b="1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Data Handling:</a:t>
            </a:r>
            <a:r>
              <a:rPr lang="en-US" sz="5333" b="1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IN" sz="4267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NLVR2  Dataset</a:t>
            </a:r>
            <a:endParaRPr lang="en-IN" sz="4267" b="1">
              <a:solidFill>
                <a:srgbClr val="0000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4D87B1-D256-F29B-AE63-AA65272D40C2}"/>
              </a:ext>
            </a:extLst>
          </p:cNvPr>
          <p:cNvSpPr txBox="1"/>
          <p:nvPr/>
        </p:nvSpPr>
        <p:spPr>
          <a:xfrm>
            <a:off x="313177" y="850678"/>
            <a:ext cx="434906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600" b="1">
                <a:solidFill>
                  <a:srgbClr val="FF0E0E"/>
                </a:solidFill>
              </a:rPr>
              <a:t>NLVR Pair Example</a:t>
            </a:r>
            <a:endParaRPr lang="en-US" sz="26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C3E45-12C8-3008-D840-371A65FF8E37}"/>
              </a:ext>
            </a:extLst>
          </p:cNvPr>
          <p:cNvSpPr txBox="1"/>
          <p:nvPr/>
        </p:nvSpPr>
        <p:spPr>
          <a:xfrm>
            <a:off x="5121695" y="850678"/>
            <a:ext cx="68534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600" b="1">
                <a:solidFill>
                  <a:srgbClr val="FF0E0E"/>
                </a:solidFill>
              </a:rPr>
              <a:t>NLVR Pair and Related Question Example</a:t>
            </a:r>
            <a:endParaRPr lang="en-US" sz="2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5495F-D9F6-2E16-0EE7-B83A98A2E2A9}"/>
              </a:ext>
            </a:extLst>
          </p:cNvPr>
          <p:cNvSpPr txBox="1"/>
          <p:nvPr/>
        </p:nvSpPr>
        <p:spPr>
          <a:xfrm>
            <a:off x="333771" y="4382307"/>
            <a:ext cx="43490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667" b="1">
                <a:solidFill>
                  <a:srgbClr val="FF0000"/>
                </a:solidFill>
                <a:latin typeface="Arial"/>
                <a:cs typeface="Arial"/>
              </a:rPr>
              <a:t>Dataset Description</a:t>
            </a:r>
            <a:endParaRPr lang="en-IN" sz="2667" b="1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5570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g2cccc2e7f7c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383" y="1357542"/>
            <a:ext cx="4451680" cy="284220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68" name="Google Shape;568;g2cccc2e7f7c_3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893" y="1357865"/>
            <a:ext cx="7009931" cy="2842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71" name="Google Shape;571;g2cccc2e7f7c_3_8"/>
          <p:cNvSpPr txBox="1"/>
          <p:nvPr/>
        </p:nvSpPr>
        <p:spPr>
          <a:xfrm>
            <a:off x="233000" y="4808344"/>
            <a:ext cx="11623028" cy="178506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marL="380990" indent="-380990" algn="l">
              <a:buFont typeface="Arial"/>
              <a:buChar char="•"/>
            </a:pPr>
            <a:r>
              <a:rPr lang="en-US" sz="2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Lexend Medium"/>
                <a:cs typeface="Lexend Medium"/>
                <a:sym typeface="Lexend Medium"/>
              </a:rPr>
              <a:t>Open-ended questions about images</a:t>
            </a:r>
            <a:endParaRPr lang="en-US"/>
          </a:p>
          <a:p>
            <a:pPr marL="380990" indent="-380990" algn="l">
              <a:buFont typeface="Arial"/>
              <a:buChar char="•"/>
            </a:pPr>
            <a:r>
              <a:rPr lang="en-US" sz="2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Lexend Medium"/>
                <a:cs typeface="Lexend Medium"/>
                <a:sym typeface="Lexend Medium"/>
              </a:rPr>
              <a:t>204,721 COCO images</a:t>
            </a:r>
            <a:endParaRPr lang="en-US" sz="2000">
              <a:solidFill>
                <a:srgbClr val="0000FF"/>
              </a:solidFill>
              <a:highlight>
                <a:srgbClr val="FFFFFF"/>
              </a:highlight>
              <a:latin typeface="Arial"/>
              <a:ea typeface="Lexend Medium"/>
              <a:cs typeface="Lexend Medium"/>
            </a:endParaRPr>
          </a:p>
          <a:p>
            <a:pPr marL="380990" indent="-380990" algn="l">
              <a:buFont typeface="Arial"/>
              <a:buChar char="•"/>
            </a:pPr>
            <a:r>
              <a:rPr lang="en-US" sz="2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Lexend Medium"/>
                <a:cs typeface="Lexend Medium"/>
                <a:sym typeface="Lexend Medium"/>
              </a:rPr>
              <a:t>At least 3 questions (5.4 questions on average) per image</a:t>
            </a:r>
            <a:endParaRPr lang="en-US" sz="2000">
              <a:solidFill>
                <a:srgbClr val="0000FF"/>
              </a:solidFill>
              <a:highlight>
                <a:srgbClr val="FFFFFF"/>
              </a:highlight>
              <a:latin typeface="Arial"/>
              <a:ea typeface="Lexend Medium"/>
              <a:cs typeface="Lexend Medium"/>
            </a:endParaRPr>
          </a:p>
          <a:p>
            <a:pPr marL="380990" indent="-380990" algn="l">
              <a:buFont typeface="Arial"/>
              <a:buChar char="•"/>
            </a:pPr>
            <a:r>
              <a:rPr lang="en-US" sz="2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Lexend Medium"/>
                <a:cs typeface="Lexend Medium"/>
                <a:sym typeface="Lexend Medium"/>
              </a:rPr>
              <a:t>10 ground truth answers per question</a:t>
            </a:r>
            <a:endParaRPr lang="en-US" sz="2267">
              <a:solidFill>
                <a:srgbClr val="0000FF"/>
              </a:solidFill>
              <a:latin typeface="Arial"/>
              <a:ea typeface="Lexend Medium"/>
              <a:cs typeface="Lexend Medium"/>
            </a:endParaRPr>
          </a:p>
          <a:p>
            <a:pPr marL="380990" lvl="0" indent="-380990" algn="l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Lexend Medium"/>
                <a:cs typeface="Lexend Medium"/>
                <a:sym typeface="Lexend Medium"/>
              </a:rPr>
              <a:t>3 plausible (but likely incorrect) answers per question</a:t>
            </a:r>
            <a:endParaRPr lang="en-US" sz="2267">
              <a:solidFill>
                <a:srgbClr val="0000FF"/>
              </a:solidFill>
              <a:latin typeface="Arial"/>
              <a:ea typeface="Lexend Medium"/>
              <a:cs typeface="Lexend Medium"/>
            </a:endParaRPr>
          </a:p>
        </p:txBody>
      </p:sp>
      <p:sp>
        <p:nvSpPr>
          <p:cNvPr id="3" name="Google Shape;130;p2">
            <a:extLst>
              <a:ext uri="{FF2B5EF4-FFF2-40B4-BE49-F238E27FC236}">
                <a16:creationId xmlns:a16="http://schemas.microsoft.com/office/drawing/2014/main" id="{04DD0616-ACBD-54AB-0822-F6353BA056F7}"/>
              </a:ext>
            </a:extLst>
          </p:cNvPr>
          <p:cNvSpPr txBox="1">
            <a:spLocks/>
          </p:cNvSpPr>
          <p:nvPr/>
        </p:nvSpPr>
        <p:spPr>
          <a:xfrm>
            <a:off x="-2496" y="1916"/>
            <a:ext cx="12196595" cy="75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4267" b="1">
                <a:solidFill>
                  <a:srgbClr val="009900"/>
                </a:solidFill>
                <a:latin typeface="Arial"/>
                <a:ea typeface="Arial"/>
                <a:cs typeface="Arial"/>
              </a:rPr>
              <a:t>Data Handling:</a:t>
            </a:r>
            <a:r>
              <a:rPr lang="en-US" sz="4800" b="1">
                <a:solidFill>
                  <a:srgbClr val="009900"/>
                </a:solidFill>
                <a:latin typeface="Arial"/>
                <a:ea typeface="Arial"/>
                <a:cs typeface="Arial"/>
              </a:rPr>
              <a:t> </a:t>
            </a:r>
            <a:r>
              <a:rPr lang="en-IN" sz="3733" b="1">
                <a:solidFill>
                  <a:srgbClr val="0000FF"/>
                </a:solidFill>
                <a:latin typeface="Arial"/>
                <a:ea typeface="Arial"/>
                <a:cs typeface="Arial"/>
              </a:rPr>
              <a:t>VQA V2.0 Dataset</a:t>
            </a:r>
            <a:endParaRPr lang="en-US" sz="440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F28A6-5F82-3667-B0C4-674E2EEBBE3E}"/>
              </a:ext>
            </a:extLst>
          </p:cNvPr>
          <p:cNvSpPr txBox="1"/>
          <p:nvPr/>
        </p:nvSpPr>
        <p:spPr>
          <a:xfrm>
            <a:off x="250498" y="912310"/>
            <a:ext cx="7005336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IN" sz="2100" b="1">
                <a:solidFill>
                  <a:srgbClr val="FF0E0E"/>
                </a:solidFill>
                <a:latin typeface="Arial"/>
                <a:cs typeface="Arial"/>
              </a:rPr>
              <a:t>Distribution of the type of questions in VQA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66991-F552-FFB1-B0A3-CDEF074F727E}"/>
              </a:ext>
            </a:extLst>
          </p:cNvPr>
          <p:cNvSpPr txBox="1"/>
          <p:nvPr/>
        </p:nvSpPr>
        <p:spPr>
          <a:xfrm>
            <a:off x="7364169" y="912307"/>
            <a:ext cx="4558916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IN" sz="1900" b="1">
                <a:solidFill>
                  <a:srgbClr val="FF0E0E"/>
                </a:solidFill>
                <a:latin typeface="Arial"/>
                <a:cs typeface="Arial"/>
              </a:rPr>
              <a:t>Example image and Related Question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1EDBE-0A71-096B-AF07-313898F9DD4A}"/>
              </a:ext>
            </a:extLst>
          </p:cNvPr>
          <p:cNvSpPr txBox="1"/>
          <p:nvPr/>
        </p:nvSpPr>
        <p:spPr>
          <a:xfrm>
            <a:off x="230798" y="4270012"/>
            <a:ext cx="43490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667" b="1">
                <a:solidFill>
                  <a:srgbClr val="FF0000"/>
                </a:solidFill>
                <a:latin typeface="Arial"/>
                <a:cs typeface="Arial"/>
              </a:rPr>
              <a:t>Dataset Description</a:t>
            </a:r>
            <a:endParaRPr lang="en-IN" sz="2667" b="1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3938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 Operating System Design Pitch Deck  Infographics by Slidesgo">
  <a:themeElements>
    <a:clrScheme name="Simple Light">
      <a:dk1>
        <a:srgbClr val="FFFFFF"/>
      </a:dk1>
      <a:lt1>
        <a:srgbClr val="2D323C"/>
      </a:lt1>
      <a:dk2>
        <a:srgbClr val="242830"/>
      </a:dk2>
      <a:lt2>
        <a:srgbClr val="FFDB5D"/>
      </a:lt2>
      <a:accent1>
        <a:srgbClr val="94EE6B"/>
      </a:accent1>
      <a:accent2>
        <a:srgbClr val="E81981"/>
      </a:accent2>
      <a:accent3>
        <a:srgbClr val="BD64B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FFFAEB"/>
      </a:lt1>
      <a:dk2>
        <a:srgbClr val="000000"/>
      </a:dk2>
      <a:lt2>
        <a:srgbClr val="DFA444"/>
      </a:lt2>
      <a:accent1>
        <a:srgbClr val="ACA427"/>
      </a:accent1>
      <a:accent2>
        <a:srgbClr val="FFCB25"/>
      </a:accent2>
      <a:accent3>
        <a:srgbClr val="FFE070"/>
      </a:accent3>
      <a:accent4>
        <a:srgbClr val="D6CC31"/>
      </a:accent4>
      <a:accent5>
        <a:srgbClr val="837D21"/>
      </a:accent5>
      <a:accent6>
        <a:srgbClr val="A1992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50</Slides>
  <Notes>13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Office Theme</vt:lpstr>
      <vt:lpstr>New Operating System Design Pitch Deck  Infographics by Slidesgo</vt:lpstr>
      <vt:lpstr>SlidesMania</vt:lpstr>
      <vt:lpstr>CS 772 – FINAL PROJECT EVALUATION</vt:lpstr>
      <vt:lpstr>Problem Statement : Parameter Efficiency</vt:lpstr>
      <vt:lpstr>PowerPoint Presentation</vt:lpstr>
      <vt:lpstr>Motivation for the problem</vt:lpstr>
      <vt:lpstr>Literature Survey</vt:lpstr>
      <vt:lpstr>Data Handling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Mathematical modelling of the problem</vt:lpstr>
      <vt:lpstr>PowerPoint Presentation</vt:lpstr>
      <vt:lpstr>Methodology: Adapter Module</vt:lpstr>
      <vt:lpstr>Methodology: Compacter Module</vt:lpstr>
      <vt:lpstr>Methodology: Hyperformer Module</vt:lpstr>
      <vt:lpstr>Experimental details</vt:lpstr>
      <vt:lpstr>Baseline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Methodology: Parameter-Efficient Prompt 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BONUS (Exceeds expectation)</vt:lpstr>
      <vt:lpstr>PowerPoint Presentation</vt:lpstr>
      <vt:lpstr>PowerPoint Presentation</vt:lpstr>
      <vt:lpstr>PowerPoint Presentation</vt:lpstr>
      <vt:lpstr>Evaluation Scheme</vt:lpstr>
      <vt:lpstr>PowerPoint Presentation</vt:lpstr>
      <vt:lpstr>PowerPoint Presentation</vt:lpstr>
      <vt:lpstr> Hyper-network based adapter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CS 772 – FINAL PROJECT EVALUATION</dc:title>
  <cp:revision>2</cp:revision>
  <dcterms:created xsi:type="dcterms:W3CDTF">2024-05-04T10:57:43Z</dcterms:created>
  <dcterms:modified xsi:type="dcterms:W3CDTF">2024-05-05T07:02:57Z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2024-05-04T00:00:00Z</vt:filetime>
  </property>
  <property fmtid="{D5CDD505-2E9C-101B-9397-08002B2CF9AE}" pid="4" name="Producer">
    <vt:lpwstr>3-Heights(TM) PDF Security Shell 4.8.25.2 (http://www.pdf-tools.com)</vt:lpwstr>
  </property>
</Properties>
</file>